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300" r:id="rId2"/>
    <p:sldId id="303" r:id="rId3"/>
    <p:sldId id="288" r:id="rId4"/>
    <p:sldId id="313" r:id="rId5"/>
    <p:sldId id="311" r:id="rId6"/>
    <p:sldId id="312" r:id="rId7"/>
    <p:sldId id="299" r:id="rId8"/>
    <p:sldId id="297" r:id="rId9"/>
    <p:sldId id="304"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469F18D-6C2A-46FD-A3BA-CC886CA3425E}">
          <p14:sldIdLst>
            <p14:sldId id="300"/>
            <p14:sldId id="303"/>
            <p14:sldId id="288"/>
            <p14:sldId id="313"/>
            <p14:sldId id="311"/>
            <p14:sldId id="312"/>
            <p14:sldId id="299"/>
            <p14:sldId id="297"/>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D25142-1C4C-48CF-B88F-F2E4B28610B8}" v="51" dt="2024-06-01T19:44:44.06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82" autoAdjust="0"/>
    <p:restoredTop sz="91442" autoAdjust="0"/>
  </p:normalViewPr>
  <p:slideViewPr>
    <p:cSldViewPr snapToGrid="0">
      <p:cViewPr>
        <p:scale>
          <a:sx n="100" d="100"/>
          <a:sy n="100" d="100"/>
        </p:scale>
        <p:origin x="1098"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 Guansheng (dugua001)" userId="39ddcc2e-fd3b-47b8-bef4-bebb58bc968c" providerId="ADAL" clId="{FBD25142-1C4C-48CF-B88F-F2E4B28610B8}"/>
    <pc:docChg chg="undo custSel addSld delSld modSld modSection">
      <pc:chgData name="Du Guansheng (dugua001)" userId="39ddcc2e-fd3b-47b8-bef4-bebb58bc968c" providerId="ADAL" clId="{FBD25142-1C4C-48CF-B88F-F2E4B28610B8}" dt="2024-06-01T19:49:13.920" v="543" actId="20577"/>
      <pc:docMkLst>
        <pc:docMk/>
      </pc:docMkLst>
      <pc:sldChg chg="del">
        <pc:chgData name="Du Guansheng (dugua001)" userId="39ddcc2e-fd3b-47b8-bef4-bebb58bc968c" providerId="ADAL" clId="{FBD25142-1C4C-48CF-B88F-F2E4B28610B8}" dt="2024-06-01T19:42:11.111" v="490" actId="47"/>
        <pc:sldMkLst>
          <pc:docMk/>
          <pc:sldMk cId="3828664673" sldId="281"/>
        </pc:sldMkLst>
      </pc:sldChg>
      <pc:sldChg chg="del">
        <pc:chgData name="Du Guansheng (dugua001)" userId="39ddcc2e-fd3b-47b8-bef4-bebb58bc968c" providerId="ADAL" clId="{FBD25142-1C4C-48CF-B88F-F2E4B28610B8}" dt="2024-06-01T19:42:11.111" v="490" actId="47"/>
        <pc:sldMkLst>
          <pc:docMk/>
          <pc:sldMk cId="1652911785" sldId="282"/>
        </pc:sldMkLst>
      </pc:sldChg>
      <pc:sldChg chg="del">
        <pc:chgData name="Du Guansheng (dugua001)" userId="39ddcc2e-fd3b-47b8-bef4-bebb58bc968c" providerId="ADAL" clId="{FBD25142-1C4C-48CF-B88F-F2E4B28610B8}" dt="2024-06-01T19:42:11.111" v="490" actId="47"/>
        <pc:sldMkLst>
          <pc:docMk/>
          <pc:sldMk cId="1785040330" sldId="283"/>
        </pc:sldMkLst>
      </pc:sldChg>
      <pc:sldChg chg="del">
        <pc:chgData name="Du Guansheng (dugua001)" userId="39ddcc2e-fd3b-47b8-bef4-bebb58bc968c" providerId="ADAL" clId="{FBD25142-1C4C-48CF-B88F-F2E4B28610B8}" dt="2024-06-01T19:42:11.111" v="490" actId="47"/>
        <pc:sldMkLst>
          <pc:docMk/>
          <pc:sldMk cId="812849778" sldId="284"/>
        </pc:sldMkLst>
      </pc:sldChg>
      <pc:sldChg chg="del">
        <pc:chgData name="Du Guansheng (dugua001)" userId="39ddcc2e-fd3b-47b8-bef4-bebb58bc968c" providerId="ADAL" clId="{FBD25142-1C4C-48CF-B88F-F2E4B28610B8}" dt="2024-06-01T19:42:11.111" v="490" actId="47"/>
        <pc:sldMkLst>
          <pc:docMk/>
          <pc:sldMk cId="3906815373" sldId="285"/>
        </pc:sldMkLst>
      </pc:sldChg>
      <pc:sldChg chg="del">
        <pc:chgData name="Du Guansheng (dugua001)" userId="39ddcc2e-fd3b-47b8-bef4-bebb58bc968c" providerId="ADAL" clId="{FBD25142-1C4C-48CF-B88F-F2E4B28610B8}" dt="2024-06-01T19:42:11.111" v="490" actId="47"/>
        <pc:sldMkLst>
          <pc:docMk/>
          <pc:sldMk cId="1149310359" sldId="286"/>
        </pc:sldMkLst>
      </pc:sldChg>
      <pc:sldChg chg="addSp delSp modSp mod">
        <pc:chgData name="Du Guansheng (dugua001)" userId="39ddcc2e-fd3b-47b8-bef4-bebb58bc968c" providerId="ADAL" clId="{FBD25142-1C4C-48CF-B88F-F2E4B28610B8}" dt="2024-06-01T19:03:29.951" v="105" actId="1076"/>
        <pc:sldMkLst>
          <pc:docMk/>
          <pc:sldMk cId="2393263990" sldId="288"/>
        </pc:sldMkLst>
        <pc:spChg chg="add del mod">
          <ac:chgData name="Du Guansheng (dugua001)" userId="39ddcc2e-fd3b-47b8-bef4-bebb58bc968c" providerId="ADAL" clId="{FBD25142-1C4C-48CF-B88F-F2E4B28610B8}" dt="2024-06-01T18:54:25.332" v="51" actId="478"/>
          <ac:spMkLst>
            <pc:docMk/>
            <pc:sldMk cId="2393263990" sldId="288"/>
            <ac:spMk id="3" creationId="{5E5BFDFA-5535-5C88-4CD3-4EFA17912F39}"/>
          </ac:spMkLst>
        </pc:spChg>
        <pc:spChg chg="add del">
          <ac:chgData name="Du Guansheng (dugua001)" userId="39ddcc2e-fd3b-47b8-bef4-bebb58bc968c" providerId="ADAL" clId="{FBD25142-1C4C-48CF-B88F-F2E4B28610B8}" dt="2024-06-01T18:44:47.896" v="40" actId="22"/>
          <ac:spMkLst>
            <pc:docMk/>
            <pc:sldMk cId="2393263990" sldId="288"/>
            <ac:spMk id="7" creationId="{64E35267-45DF-D468-137B-95391399D403}"/>
          </ac:spMkLst>
        </pc:spChg>
        <pc:spChg chg="add del">
          <ac:chgData name="Du Guansheng (dugua001)" userId="39ddcc2e-fd3b-47b8-bef4-bebb58bc968c" providerId="ADAL" clId="{FBD25142-1C4C-48CF-B88F-F2E4B28610B8}" dt="2024-06-01T18:54:29.542" v="52" actId="478"/>
          <ac:spMkLst>
            <pc:docMk/>
            <pc:sldMk cId="2393263990" sldId="288"/>
            <ac:spMk id="13" creationId="{A5B8298A-B3A2-0105-B2A5-FCB92E8BD5B9}"/>
          </ac:spMkLst>
        </pc:spChg>
        <pc:spChg chg="add mod">
          <ac:chgData name="Du Guansheng (dugua001)" userId="39ddcc2e-fd3b-47b8-bef4-bebb58bc968c" providerId="ADAL" clId="{FBD25142-1C4C-48CF-B88F-F2E4B28610B8}" dt="2024-06-01T18:54:18.592" v="50" actId="478"/>
          <ac:spMkLst>
            <pc:docMk/>
            <pc:sldMk cId="2393263990" sldId="288"/>
            <ac:spMk id="14" creationId="{F06CAB53-1266-769F-D054-1EF6181AEC92}"/>
          </ac:spMkLst>
        </pc:spChg>
        <pc:spChg chg="add del">
          <ac:chgData name="Du Guansheng (dugua001)" userId="39ddcc2e-fd3b-47b8-bef4-bebb58bc968c" providerId="ADAL" clId="{FBD25142-1C4C-48CF-B88F-F2E4B28610B8}" dt="2024-06-01T18:56:40.790" v="57" actId="478"/>
          <ac:spMkLst>
            <pc:docMk/>
            <pc:sldMk cId="2393263990" sldId="288"/>
            <ac:spMk id="15" creationId="{5B8EEEC3-A002-A8A2-89DD-041B6249EC90}"/>
          </ac:spMkLst>
        </pc:spChg>
        <pc:spChg chg="add del mod">
          <ac:chgData name="Du Guansheng (dugua001)" userId="39ddcc2e-fd3b-47b8-bef4-bebb58bc968c" providerId="ADAL" clId="{FBD25142-1C4C-48CF-B88F-F2E4B28610B8}" dt="2024-06-01T18:54:50.320" v="55" actId="478"/>
          <ac:spMkLst>
            <pc:docMk/>
            <pc:sldMk cId="2393263990" sldId="288"/>
            <ac:spMk id="16" creationId="{D1F05015-C069-9366-EA7F-0E44FB6D3566}"/>
          </ac:spMkLst>
        </pc:spChg>
        <pc:spChg chg="add del mod">
          <ac:chgData name="Du Guansheng (dugua001)" userId="39ddcc2e-fd3b-47b8-bef4-bebb58bc968c" providerId="ADAL" clId="{FBD25142-1C4C-48CF-B88F-F2E4B28610B8}" dt="2024-06-01T18:56:40.790" v="57" actId="478"/>
          <ac:spMkLst>
            <pc:docMk/>
            <pc:sldMk cId="2393263990" sldId="288"/>
            <ac:spMk id="17" creationId="{A40AA677-DCA9-691D-8DE5-ACFE982E9037}"/>
          </ac:spMkLst>
        </pc:spChg>
        <pc:spChg chg="add del">
          <ac:chgData name="Du Guansheng (dugua001)" userId="39ddcc2e-fd3b-47b8-bef4-bebb58bc968c" providerId="ADAL" clId="{FBD25142-1C4C-48CF-B88F-F2E4B28610B8}" dt="2024-06-01T18:57:39.392" v="60" actId="478"/>
          <ac:spMkLst>
            <pc:docMk/>
            <pc:sldMk cId="2393263990" sldId="288"/>
            <ac:spMk id="18" creationId="{BEED8FAB-3D0F-2494-B06E-65255A403E00}"/>
          </ac:spMkLst>
        </pc:spChg>
        <pc:spChg chg="add del mod">
          <ac:chgData name="Du Guansheng (dugua001)" userId="39ddcc2e-fd3b-47b8-bef4-bebb58bc968c" providerId="ADAL" clId="{FBD25142-1C4C-48CF-B88F-F2E4B28610B8}" dt="2024-06-01T18:57:39.392" v="60" actId="478"/>
          <ac:spMkLst>
            <pc:docMk/>
            <pc:sldMk cId="2393263990" sldId="288"/>
            <ac:spMk id="19" creationId="{4F1B7AAA-DF0A-F80F-487A-2BBA6A2B8CEE}"/>
          </ac:spMkLst>
        </pc:spChg>
        <pc:spChg chg="add del mod">
          <ac:chgData name="Du Guansheng (dugua001)" userId="39ddcc2e-fd3b-47b8-bef4-bebb58bc968c" providerId="ADAL" clId="{FBD25142-1C4C-48CF-B88F-F2E4B28610B8}" dt="2024-06-01T18:58:13.773" v="65" actId="478"/>
          <ac:spMkLst>
            <pc:docMk/>
            <pc:sldMk cId="2393263990" sldId="288"/>
            <ac:spMk id="20" creationId="{4E020CCB-4E85-3914-B536-5D60242A1161}"/>
          </ac:spMkLst>
        </pc:spChg>
        <pc:spChg chg="add del">
          <ac:chgData name="Du Guansheng (dugua001)" userId="39ddcc2e-fd3b-47b8-bef4-bebb58bc968c" providerId="ADAL" clId="{FBD25142-1C4C-48CF-B88F-F2E4B28610B8}" dt="2024-06-01T18:59:36.375" v="71" actId="478"/>
          <ac:spMkLst>
            <pc:docMk/>
            <pc:sldMk cId="2393263990" sldId="288"/>
            <ac:spMk id="23" creationId="{CC16CB5C-194E-46C2-AACA-477B173172FA}"/>
          </ac:spMkLst>
        </pc:spChg>
        <pc:picChg chg="del">
          <ac:chgData name="Du Guansheng (dugua001)" userId="39ddcc2e-fd3b-47b8-bef4-bebb58bc968c" providerId="ADAL" clId="{FBD25142-1C4C-48CF-B88F-F2E4B28610B8}" dt="2024-06-01T18:44:02.046" v="37" actId="478"/>
          <ac:picMkLst>
            <pc:docMk/>
            <pc:sldMk cId="2393263990" sldId="288"/>
            <ac:picMk id="6" creationId="{57321912-5F96-FCDD-B33F-5FF50F93F684}"/>
          </ac:picMkLst>
        </pc:picChg>
        <pc:picChg chg="del">
          <ac:chgData name="Du Guansheng (dugua001)" userId="39ddcc2e-fd3b-47b8-bef4-bebb58bc968c" providerId="ADAL" clId="{FBD25142-1C4C-48CF-B88F-F2E4B28610B8}" dt="2024-06-01T18:44:01.558" v="36" actId="478"/>
          <ac:picMkLst>
            <pc:docMk/>
            <pc:sldMk cId="2393263990" sldId="288"/>
            <ac:picMk id="8" creationId="{76CC4785-F968-A3A1-AD43-5050CA4826DA}"/>
          </ac:picMkLst>
        </pc:picChg>
        <pc:picChg chg="del">
          <ac:chgData name="Du Guansheng (dugua001)" userId="39ddcc2e-fd3b-47b8-bef4-bebb58bc968c" providerId="ADAL" clId="{FBD25142-1C4C-48CF-B88F-F2E4B28610B8}" dt="2024-06-01T18:44:02.662" v="38" actId="478"/>
          <ac:picMkLst>
            <pc:docMk/>
            <pc:sldMk cId="2393263990" sldId="288"/>
            <ac:picMk id="10" creationId="{4690B0D1-8C9D-32AF-2287-88169104CBC0}"/>
          </ac:picMkLst>
        </pc:picChg>
        <pc:picChg chg="del">
          <ac:chgData name="Du Guansheng (dugua001)" userId="39ddcc2e-fd3b-47b8-bef4-bebb58bc968c" providerId="ADAL" clId="{FBD25142-1C4C-48CF-B88F-F2E4B28610B8}" dt="2024-06-01T18:44:00.004" v="35" actId="478"/>
          <ac:picMkLst>
            <pc:docMk/>
            <pc:sldMk cId="2393263990" sldId="288"/>
            <ac:picMk id="11" creationId="{E2C0FCDF-EB1A-503E-28EC-F89F641707D4}"/>
          </ac:picMkLst>
        </pc:picChg>
        <pc:picChg chg="add mod">
          <ac:chgData name="Du Guansheng (dugua001)" userId="39ddcc2e-fd3b-47b8-bef4-bebb58bc968c" providerId="ADAL" clId="{FBD25142-1C4C-48CF-B88F-F2E4B28610B8}" dt="2024-06-01T18:58:01.726" v="64" actId="1076"/>
          <ac:picMkLst>
            <pc:docMk/>
            <pc:sldMk cId="2393263990" sldId="288"/>
            <ac:picMk id="12" creationId="{2BBD1D5E-E11E-D1D9-E956-D609DB2A6C23}"/>
          </ac:picMkLst>
        </pc:picChg>
        <pc:picChg chg="add del mod">
          <ac:chgData name="Du Guansheng (dugua001)" userId="39ddcc2e-fd3b-47b8-bef4-bebb58bc968c" providerId="ADAL" clId="{FBD25142-1C4C-48CF-B88F-F2E4B28610B8}" dt="2024-06-01T18:58:37.814" v="69" actId="478"/>
          <ac:picMkLst>
            <pc:docMk/>
            <pc:sldMk cId="2393263990" sldId="288"/>
            <ac:picMk id="22" creationId="{98533C4A-E085-295A-1DA5-B7D83AC794FE}"/>
          </ac:picMkLst>
        </pc:picChg>
        <pc:picChg chg="add mod">
          <ac:chgData name="Du Guansheng (dugua001)" userId="39ddcc2e-fd3b-47b8-bef4-bebb58bc968c" providerId="ADAL" clId="{FBD25142-1C4C-48CF-B88F-F2E4B28610B8}" dt="2024-06-01T19:03:29.951" v="105" actId="1076"/>
          <ac:picMkLst>
            <pc:docMk/>
            <pc:sldMk cId="2393263990" sldId="288"/>
            <ac:picMk id="25" creationId="{EF68F556-7CB1-5E96-6BF0-CB72C6090D94}"/>
          </ac:picMkLst>
        </pc:picChg>
      </pc:sldChg>
      <pc:sldChg chg="del">
        <pc:chgData name="Du Guansheng (dugua001)" userId="39ddcc2e-fd3b-47b8-bef4-bebb58bc968c" providerId="ADAL" clId="{FBD25142-1C4C-48CF-B88F-F2E4B28610B8}" dt="2024-06-01T19:03:34.675" v="106" actId="2696"/>
        <pc:sldMkLst>
          <pc:docMk/>
          <pc:sldMk cId="119224758" sldId="291"/>
        </pc:sldMkLst>
      </pc:sldChg>
      <pc:sldChg chg="del">
        <pc:chgData name="Du Guansheng (dugua001)" userId="39ddcc2e-fd3b-47b8-bef4-bebb58bc968c" providerId="ADAL" clId="{FBD25142-1C4C-48CF-B88F-F2E4B28610B8}" dt="2024-06-01T19:42:11.111" v="490" actId="47"/>
        <pc:sldMkLst>
          <pc:docMk/>
          <pc:sldMk cId="1505486373" sldId="296"/>
        </pc:sldMkLst>
      </pc:sldChg>
      <pc:sldChg chg="modSp mod">
        <pc:chgData name="Du Guansheng (dugua001)" userId="39ddcc2e-fd3b-47b8-bef4-bebb58bc968c" providerId="ADAL" clId="{FBD25142-1C4C-48CF-B88F-F2E4B28610B8}" dt="2024-06-01T19:49:13.920" v="543" actId="20577"/>
        <pc:sldMkLst>
          <pc:docMk/>
          <pc:sldMk cId="609971657" sldId="297"/>
        </pc:sldMkLst>
        <pc:spChg chg="mod">
          <ac:chgData name="Du Guansheng (dugua001)" userId="39ddcc2e-fd3b-47b8-bef4-bebb58bc968c" providerId="ADAL" clId="{FBD25142-1C4C-48CF-B88F-F2E4B28610B8}" dt="2024-06-01T19:05:17.772" v="142" actId="20577"/>
          <ac:spMkLst>
            <pc:docMk/>
            <pc:sldMk cId="609971657" sldId="297"/>
            <ac:spMk id="2" creationId="{F51DEF4F-FB8B-1C63-1A87-A977E0A1CFF7}"/>
          </ac:spMkLst>
        </pc:spChg>
        <pc:spChg chg="mod">
          <ac:chgData name="Du Guansheng (dugua001)" userId="39ddcc2e-fd3b-47b8-bef4-bebb58bc968c" providerId="ADAL" clId="{FBD25142-1C4C-48CF-B88F-F2E4B28610B8}" dt="2024-06-01T19:49:13.920" v="543" actId="20577"/>
          <ac:spMkLst>
            <pc:docMk/>
            <pc:sldMk cId="609971657" sldId="297"/>
            <ac:spMk id="3" creationId="{E9BDB0A9-7B01-6914-95CB-8CBA7802676C}"/>
          </ac:spMkLst>
        </pc:spChg>
      </pc:sldChg>
      <pc:sldChg chg="addSp delSp modSp mod">
        <pc:chgData name="Du Guansheng (dugua001)" userId="39ddcc2e-fd3b-47b8-bef4-bebb58bc968c" providerId="ADAL" clId="{FBD25142-1C4C-48CF-B88F-F2E4B28610B8}" dt="2024-06-01T19:05:00.447" v="127" actId="1076"/>
        <pc:sldMkLst>
          <pc:docMk/>
          <pc:sldMk cId="1323647253" sldId="299"/>
        </pc:sldMkLst>
        <pc:spChg chg="mod">
          <ac:chgData name="Du Guansheng (dugua001)" userId="39ddcc2e-fd3b-47b8-bef4-bebb58bc968c" providerId="ADAL" clId="{FBD25142-1C4C-48CF-B88F-F2E4B28610B8}" dt="2024-06-01T19:04:55.222" v="125" actId="20577"/>
          <ac:spMkLst>
            <pc:docMk/>
            <pc:sldMk cId="1323647253" sldId="299"/>
            <ac:spMk id="2" creationId="{7163ED71-3038-FA83-9A5F-D761E667E404}"/>
          </ac:spMkLst>
        </pc:spChg>
        <pc:picChg chg="add mod">
          <ac:chgData name="Du Guansheng (dugua001)" userId="39ddcc2e-fd3b-47b8-bef4-bebb58bc968c" providerId="ADAL" clId="{FBD25142-1C4C-48CF-B88F-F2E4B28610B8}" dt="2024-06-01T19:05:00.447" v="127" actId="1076"/>
          <ac:picMkLst>
            <pc:docMk/>
            <pc:sldMk cId="1323647253" sldId="299"/>
            <ac:picMk id="5" creationId="{69C15BDF-DA35-7762-D5E1-8BBB2647C463}"/>
          </ac:picMkLst>
        </pc:picChg>
        <pc:picChg chg="del">
          <ac:chgData name="Du Guansheng (dugua001)" userId="39ddcc2e-fd3b-47b8-bef4-bebb58bc968c" providerId="ADAL" clId="{FBD25142-1C4C-48CF-B88F-F2E4B28610B8}" dt="2024-06-01T19:04:41.174" v="116" actId="478"/>
          <ac:picMkLst>
            <pc:docMk/>
            <pc:sldMk cId="1323647253" sldId="299"/>
            <ac:picMk id="12" creationId="{8A450609-E431-65E6-00EB-F2FA22314BDE}"/>
          </ac:picMkLst>
        </pc:picChg>
        <pc:picChg chg="del">
          <ac:chgData name="Du Guansheng (dugua001)" userId="39ddcc2e-fd3b-47b8-bef4-bebb58bc968c" providerId="ADAL" clId="{FBD25142-1C4C-48CF-B88F-F2E4B28610B8}" dt="2024-06-01T19:04:43.695" v="119" actId="478"/>
          <ac:picMkLst>
            <pc:docMk/>
            <pc:sldMk cId="1323647253" sldId="299"/>
            <ac:picMk id="14" creationId="{3E5B796D-DF70-331D-8DFF-4A7936695FD6}"/>
          </ac:picMkLst>
        </pc:picChg>
        <pc:picChg chg="del">
          <ac:chgData name="Du Guansheng (dugua001)" userId="39ddcc2e-fd3b-47b8-bef4-bebb58bc968c" providerId="ADAL" clId="{FBD25142-1C4C-48CF-B88F-F2E4B28610B8}" dt="2024-06-01T19:04:41.806" v="117" actId="478"/>
          <ac:picMkLst>
            <pc:docMk/>
            <pc:sldMk cId="1323647253" sldId="299"/>
            <ac:picMk id="16" creationId="{8A365C51-0BC0-AC29-291A-429F347CABD8}"/>
          </ac:picMkLst>
        </pc:picChg>
        <pc:picChg chg="del">
          <ac:chgData name="Du Guansheng (dugua001)" userId="39ddcc2e-fd3b-47b8-bef4-bebb58bc968c" providerId="ADAL" clId="{FBD25142-1C4C-48CF-B88F-F2E4B28610B8}" dt="2024-06-01T19:04:42.260" v="118" actId="478"/>
          <ac:picMkLst>
            <pc:docMk/>
            <pc:sldMk cId="1323647253" sldId="299"/>
            <ac:picMk id="18" creationId="{CC23C253-9274-7C19-8A6A-958659BFE339}"/>
          </ac:picMkLst>
        </pc:picChg>
      </pc:sldChg>
      <pc:sldChg chg="modSp mod">
        <pc:chgData name="Du Guansheng (dugua001)" userId="39ddcc2e-fd3b-47b8-bef4-bebb58bc968c" providerId="ADAL" clId="{FBD25142-1C4C-48CF-B88F-F2E4B28610B8}" dt="2024-06-01T18:43:13.533" v="34" actId="20577"/>
        <pc:sldMkLst>
          <pc:docMk/>
          <pc:sldMk cId="2825543128" sldId="300"/>
        </pc:sldMkLst>
        <pc:spChg chg="mod">
          <ac:chgData name="Du Guansheng (dugua001)" userId="39ddcc2e-fd3b-47b8-bef4-bebb58bc968c" providerId="ADAL" clId="{FBD25142-1C4C-48CF-B88F-F2E4B28610B8}" dt="2024-06-01T18:42:46.865" v="2"/>
          <ac:spMkLst>
            <pc:docMk/>
            <pc:sldMk cId="2825543128" sldId="300"/>
            <ac:spMk id="5" creationId="{9443A1DB-27D9-A349-E1ED-46CCAFA61302}"/>
          </ac:spMkLst>
        </pc:spChg>
        <pc:spChg chg="mod">
          <ac:chgData name="Du Guansheng (dugua001)" userId="39ddcc2e-fd3b-47b8-bef4-bebb58bc968c" providerId="ADAL" clId="{FBD25142-1C4C-48CF-B88F-F2E4B28610B8}" dt="2024-06-01T18:43:13.533" v="34" actId="20577"/>
          <ac:spMkLst>
            <pc:docMk/>
            <pc:sldMk cId="2825543128" sldId="300"/>
            <ac:spMk id="6" creationId="{328418D6-A893-DBA5-A34B-D56B53C85830}"/>
          </ac:spMkLst>
        </pc:spChg>
      </pc:sldChg>
      <pc:sldChg chg="del">
        <pc:chgData name="Du Guansheng (dugua001)" userId="39ddcc2e-fd3b-47b8-bef4-bebb58bc968c" providerId="ADAL" clId="{FBD25142-1C4C-48CF-B88F-F2E4B28610B8}" dt="2024-06-01T19:42:11.111" v="490" actId="47"/>
        <pc:sldMkLst>
          <pc:docMk/>
          <pc:sldMk cId="2616696862" sldId="302"/>
        </pc:sldMkLst>
      </pc:sldChg>
      <pc:sldChg chg="modSp mod">
        <pc:chgData name="Du Guansheng (dugua001)" userId="39ddcc2e-fd3b-47b8-bef4-bebb58bc968c" providerId="ADAL" clId="{FBD25142-1C4C-48CF-B88F-F2E4B28610B8}" dt="2024-06-01T19:44:44.065" v="493"/>
        <pc:sldMkLst>
          <pc:docMk/>
          <pc:sldMk cId="2421465116" sldId="303"/>
        </pc:sldMkLst>
        <pc:spChg chg="mod">
          <ac:chgData name="Du Guansheng (dugua001)" userId="39ddcc2e-fd3b-47b8-bef4-bebb58bc968c" providerId="ADAL" clId="{FBD25142-1C4C-48CF-B88F-F2E4B28610B8}" dt="2024-06-01T19:44:44.065" v="493"/>
          <ac:spMkLst>
            <pc:docMk/>
            <pc:sldMk cId="2421465116" sldId="303"/>
            <ac:spMk id="3" creationId="{022D8303-E4D1-445E-54A4-91C2500ECB34}"/>
          </ac:spMkLst>
        </pc:spChg>
      </pc:sldChg>
      <pc:sldChg chg="del">
        <pc:chgData name="Du Guansheng (dugua001)" userId="39ddcc2e-fd3b-47b8-bef4-bebb58bc968c" providerId="ADAL" clId="{FBD25142-1C4C-48CF-B88F-F2E4B28610B8}" dt="2024-06-01T19:42:11.111" v="490" actId="47"/>
        <pc:sldMkLst>
          <pc:docMk/>
          <pc:sldMk cId="2124777734" sldId="305"/>
        </pc:sldMkLst>
      </pc:sldChg>
      <pc:sldChg chg="del">
        <pc:chgData name="Du Guansheng (dugua001)" userId="39ddcc2e-fd3b-47b8-bef4-bebb58bc968c" providerId="ADAL" clId="{FBD25142-1C4C-48CF-B88F-F2E4B28610B8}" dt="2024-06-01T19:42:11.111" v="490" actId="47"/>
        <pc:sldMkLst>
          <pc:docMk/>
          <pc:sldMk cId="1907553032" sldId="306"/>
        </pc:sldMkLst>
      </pc:sldChg>
      <pc:sldChg chg="del">
        <pc:chgData name="Du Guansheng (dugua001)" userId="39ddcc2e-fd3b-47b8-bef4-bebb58bc968c" providerId="ADAL" clId="{FBD25142-1C4C-48CF-B88F-F2E4B28610B8}" dt="2024-06-01T19:04:38.608" v="115" actId="47"/>
        <pc:sldMkLst>
          <pc:docMk/>
          <pc:sldMk cId="891357118" sldId="307"/>
        </pc:sldMkLst>
      </pc:sldChg>
      <pc:sldChg chg="del">
        <pc:chgData name="Du Guansheng (dugua001)" userId="39ddcc2e-fd3b-47b8-bef4-bebb58bc968c" providerId="ADAL" clId="{FBD25142-1C4C-48CF-B88F-F2E4B28610B8}" dt="2024-06-01T19:42:11.111" v="490" actId="47"/>
        <pc:sldMkLst>
          <pc:docMk/>
          <pc:sldMk cId="1233183346" sldId="308"/>
        </pc:sldMkLst>
      </pc:sldChg>
      <pc:sldChg chg="del">
        <pc:chgData name="Du Guansheng (dugua001)" userId="39ddcc2e-fd3b-47b8-bef4-bebb58bc968c" providerId="ADAL" clId="{FBD25142-1C4C-48CF-B88F-F2E4B28610B8}" dt="2024-06-01T19:42:11.111" v="490" actId="47"/>
        <pc:sldMkLst>
          <pc:docMk/>
          <pc:sldMk cId="3072774812" sldId="309"/>
        </pc:sldMkLst>
      </pc:sldChg>
      <pc:sldChg chg="del">
        <pc:chgData name="Du Guansheng (dugua001)" userId="39ddcc2e-fd3b-47b8-bef4-bebb58bc968c" providerId="ADAL" clId="{FBD25142-1C4C-48CF-B88F-F2E4B28610B8}" dt="2024-06-01T19:04:37.722" v="114" actId="47"/>
        <pc:sldMkLst>
          <pc:docMk/>
          <pc:sldMk cId="117703140" sldId="310"/>
        </pc:sldMkLst>
      </pc:sldChg>
      <pc:sldChg chg="addSp delSp modSp mod">
        <pc:chgData name="Du Guansheng (dugua001)" userId="39ddcc2e-fd3b-47b8-bef4-bebb58bc968c" providerId="ADAL" clId="{FBD25142-1C4C-48CF-B88F-F2E4B28610B8}" dt="2024-06-01T19:40:35.705" v="489" actId="1038"/>
        <pc:sldMkLst>
          <pc:docMk/>
          <pc:sldMk cId="2380290944" sldId="311"/>
        </pc:sldMkLst>
        <pc:spChg chg="add mod">
          <ac:chgData name="Du Guansheng (dugua001)" userId="39ddcc2e-fd3b-47b8-bef4-bebb58bc968c" providerId="ADAL" clId="{FBD25142-1C4C-48CF-B88F-F2E4B28610B8}" dt="2024-06-01T19:39:42.909" v="467" actId="1076"/>
          <ac:spMkLst>
            <pc:docMk/>
            <pc:sldMk cId="2380290944" sldId="311"/>
            <ac:spMk id="3" creationId="{585848C6-3F0F-89E5-1C7C-66B2FF16C2F1}"/>
          </ac:spMkLst>
        </pc:spChg>
        <pc:spChg chg="mod topLvl">
          <ac:chgData name="Du Guansheng (dugua001)" userId="39ddcc2e-fd3b-47b8-bef4-bebb58bc968c" providerId="ADAL" clId="{FBD25142-1C4C-48CF-B88F-F2E4B28610B8}" dt="2024-06-01T19:39:42.909" v="467" actId="1076"/>
          <ac:spMkLst>
            <pc:docMk/>
            <pc:sldMk cId="2380290944" sldId="311"/>
            <ac:spMk id="5" creationId="{7EDB1CBC-C2B8-EBA9-1D8E-EA38A2488D6C}"/>
          </ac:spMkLst>
        </pc:spChg>
        <pc:spChg chg="add mod">
          <ac:chgData name="Du Guansheng (dugua001)" userId="39ddcc2e-fd3b-47b8-bef4-bebb58bc968c" providerId="ADAL" clId="{FBD25142-1C4C-48CF-B88F-F2E4B28610B8}" dt="2024-06-01T19:39:42.909" v="467" actId="1076"/>
          <ac:spMkLst>
            <pc:docMk/>
            <pc:sldMk cId="2380290944" sldId="311"/>
            <ac:spMk id="6" creationId="{11DAC9CD-C4F0-F564-F671-6A6EDBB89DBC}"/>
          </ac:spMkLst>
        </pc:spChg>
        <pc:spChg chg="mod">
          <ac:chgData name="Du Guansheng (dugua001)" userId="39ddcc2e-fd3b-47b8-bef4-bebb58bc968c" providerId="ADAL" clId="{FBD25142-1C4C-48CF-B88F-F2E4B28610B8}" dt="2024-06-01T19:39:57.160" v="468"/>
          <ac:spMkLst>
            <pc:docMk/>
            <pc:sldMk cId="2380290944" sldId="311"/>
            <ac:spMk id="9" creationId="{626D3CAC-7EFA-708F-0BEC-EB99D5C5B7B7}"/>
          </ac:spMkLst>
        </pc:spChg>
        <pc:spChg chg="del mod topLvl">
          <ac:chgData name="Du Guansheng (dugua001)" userId="39ddcc2e-fd3b-47b8-bef4-bebb58bc968c" providerId="ADAL" clId="{FBD25142-1C4C-48CF-B88F-F2E4B28610B8}" dt="2024-06-01T19:12:44.485" v="191" actId="478"/>
          <ac:spMkLst>
            <pc:docMk/>
            <pc:sldMk cId="2380290944" sldId="311"/>
            <ac:spMk id="10" creationId="{5C5FF2CB-5813-8962-30A4-3BC0647E5309}"/>
          </ac:spMkLst>
        </pc:spChg>
        <pc:spChg chg="del mod topLvl">
          <ac:chgData name="Du Guansheng (dugua001)" userId="39ddcc2e-fd3b-47b8-bef4-bebb58bc968c" providerId="ADAL" clId="{FBD25142-1C4C-48CF-B88F-F2E4B28610B8}" dt="2024-06-01T19:39:25.350" v="465" actId="478"/>
          <ac:spMkLst>
            <pc:docMk/>
            <pc:sldMk cId="2380290944" sldId="311"/>
            <ac:spMk id="11" creationId="{D31A3251-E1EE-1310-FC30-12223E359BBB}"/>
          </ac:spMkLst>
        </pc:spChg>
        <pc:spChg chg="del mod topLvl">
          <ac:chgData name="Du Guansheng (dugua001)" userId="39ddcc2e-fd3b-47b8-bef4-bebb58bc968c" providerId="ADAL" clId="{FBD25142-1C4C-48CF-B88F-F2E4B28610B8}" dt="2024-06-01T19:39:22.012" v="463" actId="478"/>
          <ac:spMkLst>
            <pc:docMk/>
            <pc:sldMk cId="2380290944" sldId="311"/>
            <ac:spMk id="12" creationId="{E4F1D044-FE7A-7E08-018D-B9CA3D8CDC0B}"/>
          </ac:spMkLst>
        </pc:spChg>
        <pc:spChg chg="del mod topLvl">
          <ac:chgData name="Du Guansheng (dugua001)" userId="39ddcc2e-fd3b-47b8-bef4-bebb58bc968c" providerId="ADAL" clId="{FBD25142-1C4C-48CF-B88F-F2E4B28610B8}" dt="2024-06-01T19:39:22.012" v="463" actId="478"/>
          <ac:spMkLst>
            <pc:docMk/>
            <pc:sldMk cId="2380290944" sldId="311"/>
            <ac:spMk id="13" creationId="{16ECF67D-92A8-BA13-700B-2E24B32E1E0E}"/>
          </ac:spMkLst>
        </pc:spChg>
        <pc:spChg chg="del">
          <ac:chgData name="Du Guansheng (dugua001)" userId="39ddcc2e-fd3b-47b8-bef4-bebb58bc968c" providerId="ADAL" clId="{FBD25142-1C4C-48CF-B88F-F2E4B28610B8}" dt="2024-06-01T19:12:52.912" v="194" actId="478"/>
          <ac:spMkLst>
            <pc:docMk/>
            <pc:sldMk cId="2380290944" sldId="311"/>
            <ac:spMk id="14" creationId="{3D9C267D-B925-EF55-8771-872BC64ECE2B}"/>
          </ac:spMkLst>
        </pc:spChg>
        <pc:spChg chg="del mod topLvl">
          <ac:chgData name="Du Guansheng (dugua001)" userId="39ddcc2e-fd3b-47b8-bef4-bebb58bc968c" providerId="ADAL" clId="{FBD25142-1C4C-48CF-B88F-F2E4B28610B8}" dt="2024-06-01T19:39:22.012" v="463" actId="478"/>
          <ac:spMkLst>
            <pc:docMk/>
            <pc:sldMk cId="2380290944" sldId="311"/>
            <ac:spMk id="19" creationId="{D8144137-8901-E082-7206-94DAA8F72E36}"/>
          </ac:spMkLst>
        </pc:spChg>
        <pc:spChg chg="del mod topLvl">
          <ac:chgData name="Du Guansheng (dugua001)" userId="39ddcc2e-fd3b-47b8-bef4-bebb58bc968c" providerId="ADAL" clId="{FBD25142-1C4C-48CF-B88F-F2E4B28610B8}" dt="2024-06-01T19:39:22.012" v="463" actId="478"/>
          <ac:spMkLst>
            <pc:docMk/>
            <pc:sldMk cId="2380290944" sldId="311"/>
            <ac:spMk id="21" creationId="{37EEC758-81E3-8002-147C-E21361712841}"/>
          </ac:spMkLst>
        </pc:spChg>
        <pc:spChg chg="del mod topLvl">
          <ac:chgData name="Du Guansheng (dugua001)" userId="39ddcc2e-fd3b-47b8-bef4-bebb58bc968c" providerId="ADAL" clId="{FBD25142-1C4C-48CF-B88F-F2E4B28610B8}" dt="2024-06-01T19:39:22.012" v="463" actId="478"/>
          <ac:spMkLst>
            <pc:docMk/>
            <pc:sldMk cId="2380290944" sldId="311"/>
            <ac:spMk id="23" creationId="{EDD01D6C-8A6D-BC79-066E-28FC7C584F51}"/>
          </ac:spMkLst>
        </pc:spChg>
        <pc:spChg chg="del mod topLvl">
          <ac:chgData name="Du Guansheng (dugua001)" userId="39ddcc2e-fd3b-47b8-bef4-bebb58bc968c" providerId="ADAL" clId="{FBD25142-1C4C-48CF-B88F-F2E4B28610B8}" dt="2024-06-01T19:39:23.781" v="464" actId="478"/>
          <ac:spMkLst>
            <pc:docMk/>
            <pc:sldMk cId="2380290944" sldId="311"/>
            <ac:spMk id="24" creationId="{8DAE74ED-C46A-3ABB-B655-877B19DE255C}"/>
          </ac:spMkLst>
        </pc:spChg>
        <pc:spChg chg="del mod topLvl">
          <ac:chgData name="Du Guansheng (dugua001)" userId="39ddcc2e-fd3b-47b8-bef4-bebb58bc968c" providerId="ADAL" clId="{FBD25142-1C4C-48CF-B88F-F2E4B28610B8}" dt="2024-06-01T19:39:23.781" v="464" actId="478"/>
          <ac:spMkLst>
            <pc:docMk/>
            <pc:sldMk cId="2380290944" sldId="311"/>
            <ac:spMk id="25" creationId="{36CD35CC-AE59-753C-2CF4-E1A9B130195B}"/>
          </ac:spMkLst>
        </pc:spChg>
        <pc:spChg chg="del mod topLvl">
          <ac:chgData name="Du Guansheng (dugua001)" userId="39ddcc2e-fd3b-47b8-bef4-bebb58bc968c" providerId="ADAL" clId="{FBD25142-1C4C-48CF-B88F-F2E4B28610B8}" dt="2024-06-01T19:39:23.781" v="464" actId="478"/>
          <ac:spMkLst>
            <pc:docMk/>
            <pc:sldMk cId="2380290944" sldId="311"/>
            <ac:spMk id="26" creationId="{EFB30247-5CBD-4151-D7AF-688B8607C93F}"/>
          </ac:spMkLst>
        </pc:spChg>
        <pc:spChg chg="add mod">
          <ac:chgData name="Du Guansheng (dugua001)" userId="39ddcc2e-fd3b-47b8-bef4-bebb58bc968c" providerId="ADAL" clId="{FBD25142-1C4C-48CF-B88F-F2E4B28610B8}" dt="2024-06-01T19:39:42.909" v="467" actId="1076"/>
          <ac:spMkLst>
            <pc:docMk/>
            <pc:sldMk cId="2380290944" sldId="311"/>
            <ac:spMk id="28" creationId="{E6DBBEF7-E3F0-71DC-BB33-FA6DF92F6DF9}"/>
          </ac:spMkLst>
        </pc:spChg>
        <pc:spChg chg="add del mod">
          <ac:chgData name="Du Guansheng (dugua001)" userId="39ddcc2e-fd3b-47b8-bef4-bebb58bc968c" providerId="ADAL" clId="{FBD25142-1C4C-48CF-B88F-F2E4B28610B8}" dt="2024-06-01T19:30:00.872" v="428" actId="478"/>
          <ac:spMkLst>
            <pc:docMk/>
            <pc:sldMk cId="2380290944" sldId="311"/>
            <ac:spMk id="30" creationId="{D7B85182-B366-26B4-D410-9367280117E8}"/>
          </ac:spMkLst>
        </pc:spChg>
        <pc:spChg chg="add del mod">
          <ac:chgData name="Du Guansheng (dugua001)" userId="39ddcc2e-fd3b-47b8-bef4-bebb58bc968c" providerId="ADAL" clId="{FBD25142-1C4C-48CF-B88F-F2E4B28610B8}" dt="2024-06-01T19:30:00.872" v="428" actId="478"/>
          <ac:spMkLst>
            <pc:docMk/>
            <pc:sldMk cId="2380290944" sldId="311"/>
            <ac:spMk id="31" creationId="{859C38B9-9367-749D-E4DC-FE9C2B2B0DCE}"/>
          </ac:spMkLst>
        </pc:spChg>
        <pc:spChg chg="add del mod">
          <ac:chgData name="Du Guansheng (dugua001)" userId="39ddcc2e-fd3b-47b8-bef4-bebb58bc968c" providerId="ADAL" clId="{FBD25142-1C4C-48CF-B88F-F2E4B28610B8}" dt="2024-06-01T19:30:00.872" v="428" actId="478"/>
          <ac:spMkLst>
            <pc:docMk/>
            <pc:sldMk cId="2380290944" sldId="311"/>
            <ac:spMk id="32" creationId="{2A93F3EB-5318-9C88-BF59-8AC542BC805F}"/>
          </ac:spMkLst>
        </pc:spChg>
        <pc:spChg chg="add mod">
          <ac:chgData name="Du Guansheng (dugua001)" userId="39ddcc2e-fd3b-47b8-bef4-bebb58bc968c" providerId="ADAL" clId="{FBD25142-1C4C-48CF-B88F-F2E4B28610B8}" dt="2024-06-01T19:39:42.909" v="467" actId="1076"/>
          <ac:spMkLst>
            <pc:docMk/>
            <pc:sldMk cId="2380290944" sldId="311"/>
            <ac:spMk id="34" creationId="{339CF48A-2CCB-1F44-8F44-1E2500DFD634}"/>
          </ac:spMkLst>
        </pc:spChg>
        <pc:spChg chg="add mod">
          <ac:chgData name="Du Guansheng (dugua001)" userId="39ddcc2e-fd3b-47b8-bef4-bebb58bc968c" providerId="ADAL" clId="{FBD25142-1C4C-48CF-B88F-F2E4B28610B8}" dt="2024-06-01T19:39:42.909" v="467" actId="1076"/>
          <ac:spMkLst>
            <pc:docMk/>
            <pc:sldMk cId="2380290944" sldId="311"/>
            <ac:spMk id="35" creationId="{D076BE2D-5504-1691-2B4D-6B1195B610D1}"/>
          </ac:spMkLst>
        </pc:spChg>
        <pc:spChg chg="add mod">
          <ac:chgData name="Du Guansheng (dugua001)" userId="39ddcc2e-fd3b-47b8-bef4-bebb58bc968c" providerId="ADAL" clId="{FBD25142-1C4C-48CF-B88F-F2E4B28610B8}" dt="2024-06-01T19:39:42.909" v="467" actId="1076"/>
          <ac:spMkLst>
            <pc:docMk/>
            <pc:sldMk cId="2380290944" sldId="311"/>
            <ac:spMk id="36" creationId="{34B287F5-264C-102B-EA4D-C64E355FADED}"/>
          </ac:spMkLst>
        </pc:spChg>
        <pc:spChg chg="add mod">
          <ac:chgData name="Du Guansheng (dugua001)" userId="39ddcc2e-fd3b-47b8-bef4-bebb58bc968c" providerId="ADAL" clId="{FBD25142-1C4C-48CF-B88F-F2E4B28610B8}" dt="2024-06-01T19:39:42.909" v="467" actId="1076"/>
          <ac:spMkLst>
            <pc:docMk/>
            <pc:sldMk cId="2380290944" sldId="311"/>
            <ac:spMk id="42" creationId="{8DE108B1-7EC2-8D61-8890-8CB1BF4062CD}"/>
          </ac:spMkLst>
        </pc:spChg>
        <pc:spChg chg="add del">
          <ac:chgData name="Du Guansheng (dugua001)" userId="39ddcc2e-fd3b-47b8-bef4-bebb58bc968c" providerId="ADAL" clId="{FBD25142-1C4C-48CF-B88F-F2E4B28610B8}" dt="2024-06-01T19:10:51.869" v="172" actId="478"/>
          <ac:spMkLst>
            <pc:docMk/>
            <pc:sldMk cId="2380290944" sldId="311"/>
            <ac:spMk id="44" creationId="{E424F604-0EA6-6BB5-CDB6-519E40599C7E}"/>
          </ac:spMkLst>
        </pc:spChg>
        <pc:spChg chg="add mod">
          <ac:chgData name="Du Guansheng (dugua001)" userId="39ddcc2e-fd3b-47b8-bef4-bebb58bc968c" providerId="ADAL" clId="{FBD25142-1C4C-48CF-B88F-F2E4B28610B8}" dt="2024-06-01T19:39:42.909" v="467" actId="1076"/>
          <ac:spMkLst>
            <pc:docMk/>
            <pc:sldMk cId="2380290944" sldId="311"/>
            <ac:spMk id="45" creationId="{F7D7288A-4E0F-07FD-1838-7C67CD84EE69}"/>
          </ac:spMkLst>
        </pc:spChg>
        <pc:spChg chg="del">
          <ac:chgData name="Du Guansheng (dugua001)" userId="39ddcc2e-fd3b-47b8-bef4-bebb58bc968c" providerId="ADAL" clId="{FBD25142-1C4C-48CF-B88F-F2E4B28610B8}" dt="2024-06-01T19:30:00.872" v="428" actId="478"/>
          <ac:spMkLst>
            <pc:docMk/>
            <pc:sldMk cId="2380290944" sldId="311"/>
            <ac:spMk id="46" creationId="{5BF8DEB0-5C0B-A33B-3DB6-746C8595C5DC}"/>
          </ac:spMkLst>
        </pc:spChg>
        <pc:spChg chg="add del mod">
          <ac:chgData name="Du Guansheng (dugua001)" userId="39ddcc2e-fd3b-47b8-bef4-bebb58bc968c" providerId="ADAL" clId="{FBD25142-1C4C-48CF-B88F-F2E4B28610B8}" dt="2024-06-01T19:39:22.012" v="463" actId="478"/>
          <ac:spMkLst>
            <pc:docMk/>
            <pc:sldMk cId="2380290944" sldId="311"/>
            <ac:spMk id="47" creationId="{9A161672-E33B-51FF-6EF4-9F9A5352F6B3}"/>
          </ac:spMkLst>
        </pc:spChg>
        <pc:spChg chg="del">
          <ac:chgData name="Du Guansheng (dugua001)" userId="39ddcc2e-fd3b-47b8-bef4-bebb58bc968c" providerId="ADAL" clId="{FBD25142-1C4C-48CF-B88F-F2E4B28610B8}" dt="2024-06-01T19:09:54.664" v="167" actId="478"/>
          <ac:spMkLst>
            <pc:docMk/>
            <pc:sldMk cId="2380290944" sldId="311"/>
            <ac:spMk id="48" creationId="{7102C147-C70B-FFFC-A120-8E1A41A8E402}"/>
          </ac:spMkLst>
        </pc:spChg>
        <pc:spChg chg="add mod">
          <ac:chgData name="Du Guansheng (dugua001)" userId="39ddcc2e-fd3b-47b8-bef4-bebb58bc968c" providerId="ADAL" clId="{FBD25142-1C4C-48CF-B88F-F2E4B28610B8}" dt="2024-06-01T19:39:42.909" v="467" actId="1076"/>
          <ac:spMkLst>
            <pc:docMk/>
            <pc:sldMk cId="2380290944" sldId="311"/>
            <ac:spMk id="49" creationId="{0275E1FD-629F-B451-3D28-1E549DDD19CF}"/>
          </ac:spMkLst>
        </pc:spChg>
        <pc:spChg chg="del">
          <ac:chgData name="Du Guansheng (dugua001)" userId="39ddcc2e-fd3b-47b8-bef4-bebb58bc968c" providerId="ADAL" clId="{FBD25142-1C4C-48CF-B88F-F2E4B28610B8}" dt="2024-06-01T19:09:54.664" v="167" actId="478"/>
          <ac:spMkLst>
            <pc:docMk/>
            <pc:sldMk cId="2380290944" sldId="311"/>
            <ac:spMk id="50" creationId="{AD619785-9F40-F556-3CFC-79378007EF96}"/>
          </ac:spMkLst>
        </pc:spChg>
        <pc:spChg chg="del">
          <ac:chgData name="Du Guansheng (dugua001)" userId="39ddcc2e-fd3b-47b8-bef4-bebb58bc968c" providerId="ADAL" clId="{FBD25142-1C4C-48CF-B88F-F2E4B28610B8}" dt="2024-06-01T19:09:54.664" v="167" actId="478"/>
          <ac:spMkLst>
            <pc:docMk/>
            <pc:sldMk cId="2380290944" sldId="311"/>
            <ac:spMk id="52" creationId="{D25AAEA8-000A-3C95-D28B-0BA7E59C66D6}"/>
          </ac:spMkLst>
        </pc:spChg>
        <pc:spChg chg="add mod">
          <ac:chgData name="Du Guansheng (dugua001)" userId="39ddcc2e-fd3b-47b8-bef4-bebb58bc968c" providerId="ADAL" clId="{FBD25142-1C4C-48CF-B88F-F2E4B28610B8}" dt="2024-06-01T19:39:42.909" v="467" actId="1076"/>
          <ac:spMkLst>
            <pc:docMk/>
            <pc:sldMk cId="2380290944" sldId="311"/>
            <ac:spMk id="54" creationId="{56B45D39-30B5-621C-91E3-1ADB3279606A}"/>
          </ac:spMkLst>
        </pc:spChg>
        <pc:spChg chg="add mod">
          <ac:chgData name="Du Guansheng (dugua001)" userId="39ddcc2e-fd3b-47b8-bef4-bebb58bc968c" providerId="ADAL" clId="{FBD25142-1C4C-48CF-B88F-F2E4B28610B8}" dt="2024-06-01T19:39:42.909" v="467" actId="1076"/>
          <ac:spMkLst>
            <pc:docMk/>
            <pc:sldMk cId="2380290944" sldId="311"/>
            <ac:spMk id="55" creationId="{9910C666-5ACD-701D-DBE9-B0537875869A}"/>
          </ac:spMkLst>
        </pc:spChg>
        <pc:spChg chg="add mod">
          <ac:chgData name="Du Guansheng (dugua001)" userId="39ddcc2e-fd3b-47b8-bef4-bebb58bc968c" providerId="ADAL" clId="{FBD25142-1C4C-48CF-B88F-F2E4B28610B8}" dt="2024-06-01T19:39:42.909" v="467" actId="1076"/>
          <ac:spMkLst>
            <pc:docMk/>
            <pc:sldMk cId="2380290944" sldId="311"/>
            <ac:spMk id="56" creationId="{9F2DFC1B-64D6-094E-0AF5-EA9BCCC37EE4}"/>
          </ac:spMkLst>
        </pc:spChg>
        <pc:spChg chg="add mod">
          <ac:chgData name="Du Guansheng (dugua001)" userId="39ddcc2e-fd3b-47b8-bef4-bebb58bc968c" providerId="ADAL" clId="{FBD25142-1C4C-48CF-B88F-F2E4B28610B8}" dt="2024-06-01T19:39:42.909" v="467" actId="1076"/>
          <ac:spMkLst>
            <pc:docMk/>
            <pc:sldMk cId="2380290944" sldId="311"/>
            <ac:spMk id="57" creationId="{4BF61C26-B7B0-DD0E-7EE3-779CFF9828B2}"/>
          </ac:spMkLst>
        </pc:spChg>
        <pc:spChg chg="add mod">
          <ac:chgData name="Du Guansheng (dugua001)" userId="39ddcc2e-fd3b-47b8-bef4-bebb58bc968c" providerId="ADAL" clId="{FBD25142-1C4C-48CF-B88F-F2E4B28610B8}" dt="2024-06-01T19:39:42.909" v="467" actId="1076"/>
          <ac:spMkLst>
            <pc:docMk/>
            <pc:sldMk cId="2380290944" sldId="311"/>
            <ac:spMk id="58" creationId="{1D8A1C6F-DE1D-7888-3395-4293E597845C}"/>
          </ac:spMkLst>
        </pc:spChg>
        <pc:spChg chg="add mod">
          <ac:chgData name="Du Guansheng (dugua001)" userId="39ddcc2e-fd3b-47b8-bef4-bebb58bc968c" providerId="ADAL" clId="{FBD25142-1C4C-48CF-B88F-F2E4B28610B8}" dt="2024-06-01T19:39:42.909" v="467" actId="1076"/>
          <ac:spMkLst>
            <pc:docMk/>
            <pc:sldMk cId="2380290944" sldId="311"/>
            <ac:spMk id="61" creationId="{E7FFF89A-9A82-99E6-1434-D70236223ACA}"/>
          </ac:spMkLst>
        </pc:spChg>
        <pc:spChg chg="add mod">
          <ac:chgData name="Du Guansheng (dugua001)" userId="39ddcc2e-fd3b-47b8-bef4-bebb58bc968c" providerId="ADAL" clId="{FBD25142-1C4C-48CF-B88F-F2E4B28610B8}" dt="2024-06-01T19:39:42.909" v="467" actId="1076"/>
          <ac:spMkLst>
            <pc:docMk/>
            <pc:sldMk cId="2380290944" sldId="311"/>
            <ac:spMk id="62" creationId="{171C7FCC-FE61-806B-CB8F-181E6F8E61D2}"/>
          </ac:spMkLst>
        </pc:spChg>
        <pc:spChg chg="add mod">
          <ac:chgData name="Du Guansheng (dugua001)" userId="39ddcc2e-fd3b-47b8-bef4-bebb58bc968c" providerId="ADAL" clId="{FBD25142-1C4C-48CF-B88F-F2E4B28610B8}" dt="2024-06-01T19:39:42.909" v="467" actId="1076"/>
          <ac:spMkLst>
            <pc:docMk/>
            <pc:sldMk cId="2380290944" sldId="311"/>
            <ac:spMk id="63" creationId="{98CB8D17-CA97-56F2-E9C7-04FFF35FCC84}"/>
          </ac:spMkLst>
        </pc:spChg>
        <pc:spChg chg="add mod">
          <ac:chgData name="Du Guansheng (dugua001)" userId="39ddcc2e-fd3b-47b8-bef4-bebb58bc968c" providerId="ADAL" clId="{FBD25142-1C4C-48CF-B88F-F2E4B28610B8}" dt="2024-06-01T19:39:42.909" v="467" actId="1076"/>
          <ac:spMkLst>
            <pc:docMk/>
            <pc:sldMk cId="2380290944" sldId="311"/>
            <ac:spMk id="65" creationId="{3538B549-A3FA-BD0F-FDB3-462C03926E41}"/>
          </ac:spMkLst>
        </pc:spChg>
        <pc:spChg chg="add mod">
          <ac:chgData name="Du Guansheng (dugua001)" userId="39ddcc2e-fd3b-47b8-bef4-bebb58bc968c" providerId="ADAL" clId="{FBD25142-1C4C-48CF-B88F-F2E4B28610B8}" dt="2024-06-01T19:39:42.909" v="467" actId="1076"/>
          <ac:spMkLst>
            <pc:docMk/>
            <pc:sldMk cId="2380290944" sldId="311"/>
            <ac:spMk id="66" creationId="{92314C29-5A13-2826-3767-31E8FA30EA07}"/>
          </ac:spMkLst>
        </pc:spChg>
        <pc:spChg chg="add mod">
          <ac:chgData name="Du Guansheng (dugua001)" userId="39ddcc2e-fd3b-47b8-bef4-bebb58bc968c" providerId="ADAL" clId="{FBD25142-1C4C-48CF-B88F-F2E4B28610B8}" dt="2024-06-01T19:39:42.909" v="467" actId="1076"/>
          <ac:spMkLst>
            <pc:docMk/>
            <pc:sldMk cId="2380290944" sldId="311"/>
            <ac:spMk id="67" creationId="{49B0A77D-F4CA-B260-1392-8DAAC4C04E04}"/>
          </ac:spMkLst>
        </pc:spChg>
        <pc:spChg chg="add mod">
          <ac:chgData name="Du Guansheng (dugua001)" userId="39ddcc2e-fd3b-47b8-bef4-bebb58bc968c" providerId="ADAL" clId="{FBD25142-1C4C-48CF-B88F-F2E4B28610B8}" dt="2024-06-01T19:39:42.909" v="467" actId="1076"/>
          <ac:spMkLst>
            <pc:docMk/>
            <pc:sldMk cId="2380290944" sldId="311"/>
            <ac:spMk id="69" creationId="{7E211719-1664-BD20-8225-AF47658F535D}"/>
          </ac:spMkLst>
        </pc:spChg>
        <pc:spChg chg="add mod">
          <ac:chgData name="Du Guansheng (dugua001)" userId="39ddcc2e-fd3b-47b8-bef4-bebb58bc968c" providerId="ADAL" clId="{FBD25142-1C4C-48CF-B88F-F2E4B28610B8}" dt="2024-06-01T19:39:42.909" v="467" actId="1076"/>
          <ac:spMkLst>
            <pc:docMk/>
            <pc:sldMk cId="2380290944" sldId="311"/>
            <ac:spMk id="70" creationId="{DC9F55DC-59E7-93B5-B2F1-E9FA16356BAC}"/>
          </ac:spMkLst>
        </pc:spChg>
        <pc:spChg chg="add mod">
          <ac:chgData name="Du Guansheng (dugua001)" userId="39ddcc2e-fd3b-47b8-bef4-bebb58bc968c" providerId="ADAL" clId="{FBD25142-1C4C-48CF-B88F-F2E4B28610B8}" dt="2024-06-01T19:39:42.909" v="467" actId="1076"/>
          <ac:spMkLst>
            <pc:docMk/>
            <pc:sldMk cId="2380290944" sldId="311"/>
            <ac:spMk id="71" creationId="{17B62952-903D-848E-F69C-A225D7BE2643}"/>
          </ac:spMkLst>
        </pc:spChg>
        <pc:spChg chg="add mod">
          <ac:chgData name="Du Guansheng (dugua001)" userId="39ddcc2e-fd3b-47b8-bef4-bebb58bc968c" providerId="ADAL" clId="{FBD25142-1C4C-48CF-B88F-F2E4B28610B8}" dt="2024-06-01T19:39:42.909" v="467" actId="1076"/>
          <ac:spMkLst>
            <pc:docMk/>
            <pc:sldMk cId="2380290944" sldId="311"/>
            <ac:spMk id="73" creationId="{DC4E3195-3716-4256-1C50-ACBBC56AD625}"/>
          </ac:spMkLst>
        </pc:spChg>
        <pc:spChg chg="add mod">
          <ac:chgData name="Du Guansheng (dugua001)" userId="39ddcc2e-fd3b-47b8-bef4-bebb58bc968c" providerId="ADAL" clId="{FBD25142-1C4C-48CF-B88F-F2E4B28610B8}" dt="2024-06-01T19:39:42.909" v="467" actId="1076"/>
          <ac:spMkLst>
            <pc:docMk/>
            <pc:sldMk cId="2380290944" sldId="311"/>
            <ac:spMk id="74" creationId="{1DCCB45E-DB8F-EDE8-9D01-48DF957E76D3}"/>
          </ac:spMkLst>
        </pc:spChg>
        <pc:spChg chg="add mod">
          <ac:chgData name="Du Guansheng (dugua001)" userId="39ddcc2e-fd3b-47b8-bef4-bebb58bc968c" providerId="ADAL" clId="{FBD25142-1C4C-48CF-B88F-F2E4B28610B8}" dt="2024-06-01T19:39:42.909" v="467" actId="1076"/>
          <ac:spMkLst>
            <pc:docMk/>
            <pc:sldMk cId="2380290944" sldId="311"/>
            <ac:spMk id="75" creationId="{3D45A864-BFB9-08CD-7694-6715755A9E5D}"/>
          </ac:spMkLst>
        </pc:spChg>
        <pc:spChg chg="add mod">
          <ac:chgData name="Du Guansheng (dugua001)" userId="39ddcc2e-fd3b-47b8-bef4-bebb58bc968c" providerId="ADAL" clId="{FBD25142-1C4C-48CF-B88F-F2E4B28610B8}" dt="2024-06-01T19:39:42.909" v="467" actId="1076"/>
          <ac:spMkLst>
            <pc:docMk/>
            <pc:sldMk cId="2380290944" sldId="311"/>
            <ac:spMk id="83" creationId="{72FBAC27-0619-F114-959A-42B5A0460C65}"/>
          </ac:spMkLst>
        </pc:spChg>
        <pc:spChg chg="add mod">
          <ac:chgData name="Du Guansheng (dugua001)" userId="39ddcc2e-fd3b-47b8-bef4-bebb58bc968c" providerId="ADAL" clId="{FBD25142-1C4C-48CF-B88F-F2E4B28610B8}" dt="2024-06-01T19:40:35.705" v="489" actId="1038"/>
          <ac:spMkLst>
            <pc:docMk/>
            <pc:sldMk cId="2380290944" sldId="311"/>
            <ac:spMk id="85" creationId="{DF5C3078-C69D-1420-C94B-4CC6B1E1453F}"/>
          </ac:spMkLst>
        </pc:spChg>
        <pc:grpChg chg="del">
          <ac:chgData name="Du Guansheng (dugua001)" userId="39ddcc2e-fd3b-47b8-bef4-bebb58bc968c" providerId="ADAL" clId="{FBD25142-1C4C-48CF-B88F-F2E4B28610B8}" dt="2024-06-01T19:10:58.085" v="173" actId="165"/>
          <ac:grpSpMkLst>
            <pc:docMk/>
            <pc:sldMk cId="2380290944" sldId="311"/>
            <ac:grpSpMk id="8" creationId="{46DE3685-E48D-4BAA-B30C-A90F63946FEC}"/>
          </ac:grpSpMkLst>
        </pc:grpChg>
        <pc:grpChg chg="add del">
          <ac:chgData name="Du Guansheng (dugua001)" userId="39ddcc2e-fd3b-47b8-bef4-bebb58bc968c" providerId="ADAL" clId="{FBD25142-1C4C-48CF-B88F-F2E4B28610B8}" dt="2024-06-01T19:10:50.704" v="171" actId="478"/>
          <ac:grpSpMkLst>
            <pc:docMk/>
            <pc:sldMk cId="2380290944" sldId="311"/>
            <ac:grpSpMk id="43" creationId="{BCC3D063-2BA0-B8F6-EE84-B0E57CECF456}"/>
          </ac:grpSpMkLst>
        </pc:grpChg>
        <pc:cxnChg chg="mod topLvl">
          <ac:chgData name="Du Guansheng (dugua001)" userId="39ddcc2e-fd3b-47b8-bef4-bebb58bc968c" providerId="ADAL" clId="{FBD25142-1C4C-48CF-B88F-F2E4B28610B8}" dt="2024-06-01T19:39:42.909" v="467" actId="1076"/>
          <ac:cxnSpMkLst>
            <pc:docMk/>
            <pc:sldMk cId="2380290944" sldId="311"/>
            <ac:cxnSpMk id="7" creationId="{9483E805-E6D0-CD7B-3A86-859DFE5950F8}"/>
          </ac:cxnSpMkLst>
        </pc:cxnChg>
        <pc:cxnChg chg="del mod topLvl">
          <ac:chgData name="Du Guansheng (dugua001)" userId="39ddcc2e-fd3b-47b8-bef4-bebb58bc968c" providerId="ADAL" clId="{FBD25142-1C4C-48CF-B88F-F2E4B28610B8}" dt="2024-06-01T19:39:22.012" v="463" actId="478"/>
          <ac:cxnSpMkLst>
            <pc:docMk/>
            <pc:sldMk cId="2380290944" sldId="311"/>
            <ac:cxnSpMk id="18" creationId="{4D0E17FA-8A91-D3E8-59E9-F54BC8D51CF6}"/>
          </ac:cxnSpMkLst>
        </pc:cxnChg>
        <pc:cxnChg chg="del mod topLvl">
          <ac:chgData name="Du Guansheng (dugua001)" userId="39ddcc2e-fd3b-47b8-bef4-bebb58bc968c" providerId="ADAL" clId="{FBD25142-1C4C-48CF-B88F-F2E4B28610B8}" dt="2024-06-01T19:39:22.012" v="463" actId="478"/>
          <ac:cxnSpMkLst>
            <pc:docMk/>
            <pc:sldMk cId="2380290944" sldId="311"/>
            <ac:cxnSpMk id="27" creationId="{CA2535AD-76CC-1290-8944-2402A2AFFD57}"/>
          </ac:cxnSpMkLst>
        </pc:cxnChg>
        <pc:cxnChg chg="add del mod">
          <ac:chgData name="Du Guansheng (dugua001)" userId="39ddcc2e-fd3b-47b8-bef4-bebb58bc968c" providerId="ADAL" clId="{FBD25142-1C4C-48CF-B88F-F2E4B28610B8}" dt="2024-06-01T19:30:00.872" v="428" actId="478"/>
          <ac:cxnSpMkLst>
            <pc:docMk/>
            <pc:sldMk cId="2380290944" sldId="311"/>
            <ac:cxnSpMk id="29" creationId="{151AA580-61E5-4DC4-9FF6-D027C6621F94}"/>
          </ac:cxnSpMkLst>
        </pc:cxnChg>
        <pc:cxnChg chg="add mod">
          <ac:chgData name="Du Guansheng (dugua001)" userId="39ddcc2e-fd3b-47b8-bef4-bebb58bc968c" providerId="ADAL" clId="{FBD25142-1C4C-48CF-B88F-F2E4B28610B8}" dt="2024-06-01T19:39:42.909" v="467" actId="1076"/>
          <ac:cxnSpMkLst>
            <pc:docMk/>
            <pc:sldMk cId="2380290944" sldId="311"/>
            <ac:cxnSpMk id="33" creationId="{C630CFC6-9692-1476-0836-3A459257E923}"/>
          </ac:cxnSpMkLst>
        </pc:cxnChg>
        <pc:cxnChg chg="add mod">
          <ac:chgData name="Du Guansheng (dugua001)" userId="39ddcc2e-fd3b-47b8-bef4-bebb58bc968c" providerId="ADAL" clId="{FBD25142-1C4C-48CF-B88F-F2E4B28610B8}" dt="2024-06-01T19:39:42.909" v="467" actId="1076"/>
          <ac:cxnSpMkLst>
            <pc:docMk/>
            <pc:sldMk cId="2380290944" sldId="311"/>
            <ac:cxnSpMk id="37" creationId="{D96A9AF7-6279-41C0-5A9F-88FD8318AA1D}"/>
          </ac:cxnSpMkLst>
        </pc:cxnChg>
        <pc:cxnChg chg="del">
          <ac:chgData name="Du Guansheng (dugua001)" userId="39ddcc2e-fd3b-47b8-bef4-bebb58bc968c" providerId="ADAL" clId="{FBD25142-1C4C-48CF-B88F-F2E4B28610B8}" dt="2024-06-01T19:09:54.664" v="167" actId="478"/>
          <ac:cxnSpMkLst>
            <pc:docMk/>
            <pc:sldMk cId="2380290944" sldId="311"/>
            <ac:cxnSpMk id="51" creationId="{AE0DE4C9-E2C7-95F2-4A8C-276A8B5FC053}"/>
          </ac:cxnSpMkLst>
        </pc:cxnChg>
        <pc:cxnChg chg="add mod">
          <ac:chgData name="Du Guansheng (dugua001)" userId="39ddcc2e-fd3b-47b8-bef4-bebb58bc968c" providerId="ADAL" clId="{FBD25142-1C4C-48CF-B88F-F2E4B28610B8}" dt="2024-06-01T19:39:42.909" v="467" actId="1076"/>
          <ac:cxnSpMkLst>
            <pc:docMk/>
            <pc:sldMk cId="2380290944" sldId="311"/>
            <ac:cxnSpMk id="53" creationId="{3C67F495-0733-50A5-BDB7-0D34CBFE5B08}"/>
          </ac:cxnSpMkLst>
        </pc:cxnChg>
        <pc:cxnChg chg="add mod">
          <ac:chgData name="Du Guansheng (dugua001)" userId="39ddcc2e-fd3b-47b8-bef4-bebb58bc968c" providerId="ADAL" clId="{FBD25142-1C4C-48CF-B88F-F2E4B28610B8}" dt="2024-06-01T19:39:42.909" v="467" actId="1076"/>
          <ac:cxnSpMkLst>
            <pc:docMk/>
            <pc:sldMk cId="2380290944" sldId="311"/>
            <ac:cxnSpMk id="59" creationId="{8E9D9120-9C5F-29AD-FD30-E2C87EA9495C}"/>
          </ac:cxnSpMkLst>
        </pc:cxnChg>
        <pc:cxnChg chg="add mod">
          <ac:chgData name="Du Guansheng (dugua001)" userId="39ddcc2e-fd3b-47b8-bef4-bebb58bc968c" providerId="ADAL" clId="{FBD25142-1C4C-48CF-B88F-F2E4B28610B8}" dt="2024-06-01T19:39:42.909" v="467" actId="1076"/>
          <ac:cxnSpMkLst>
            <pc:docMk/>
            <pc:sldMk cId="2380290944" sldId="311"/>
            <ac:cxnSpMk id="60" creationId="{9C2B1E0A-5152-C9A6-EA4F-D4D20FC1E348}"/>
          </ac:cxnSpMkLst>
        </pc:cxnChg>
        <pc:cxnChg chg="add mod">
          <ac:chgData name="Du Guansheng (dugua001)" userId="39ddcc2e-fd3b-47b8-bef4-bebb58bc968c" providerId="ADAL" clId="{FBD25142-1C4C-48CF-B88F-F2E4B28610B8}" dt="2024-06-01T19:39:42.909" v="467" actId="1076"/>
          <ac:cxnSpMkLst>
            <pc:docMk/>
            <pc:sldMk cId="2380290944" sldId="311"/>
            <ac:cxnSpMk id="64" creationId="{9EC8541A-FA5A-AA8B-35F2-8ACDC9898F76}"/>
          </ac:cxnSpMkLst>
        </pc:cxnChg>
        <pc:cxnChg chg="add mod">
          <ac:chgData name="Du Guansheng (dugua001)" userId="39ddcc2e-fd3b-47b8-bef4-bebb58bc968c" providerId="ADAL" clId="{FBD25142-1C4C-48CF-B88F-F2E4B28610B8}" dt="2024-06-01T19:39:42.909" v="467" actId="1076"/>
          <ac:cxnSpMkLst>
            <pc:docMk/>
            <pc:sldMk cId="2380290944" sldId="311"/>
            <ac:cxnSpMk id="68" creationId="{37F5981D-E2B0-A87F-926E-9A3D0FB27813}"/>
          </ac:cxnSpMkLst>
        </pc:cxnChg>
        <pc:cxnChg chg="add mod">
          <ac:chgData name="Du Guansheng (dugua001)" userId="39ddcc2e-fd3b-47b8-bef4-bebb58bc968c" providerId="ADAL" clId="{FBD25142-1C4C-48CF-B88F-F2E4B28610B8}" dt="2024-06-01T19:39:42.909" v="467" actId="1076"/>
          <ac:cxnSpMkLst>
            <pc:docMk/>
            <pc:sldMk cId="2380290944" sldId="311"/>
            <ac:cxnSpMk id="72" creationId="{EB00350C-51F9-0883-04E6-74A404AB1340}"/>
          </ac:cxnSpMkLst>
        </pc:cxnChg>
        <pc:cxnChg chg="add mod">
          <ac:chgData name="Du Guansheng (dugua001)" userId="39ddcc2e-fd3b-47b8-bef4-bebb58bc968c" providerId="ADAL" clId="{FBD25142-1C4C-48CF-B88F-F2E4B28610B8}" dt="2024-06-01T19:39:42.909" v="467" actId="1076"/>
          <ac:cxnSpMkLst>
            <pc:docMk/>
            <pc:sldMk cId="2380290944" sldId="311"/>
            <ac:cxnSpMk id="76" creationId="{64B27892-3821-0603-6316-0336EECB85B2}"/>
          </ac:cxnSpMkLst>
        </pc:cxnChg>
        <pc:cxnChg chg="add mod">
          <ac:chgData name="Du Guansheng (dugua001)" userId="39ddcc2e-fd3b-47b8-bef4-bebb58bc968c" providerId="ADAL" clId="{FBD25142-1C4C-48CF-B88F-F2E4B28610B8}" dt="2024-06-01T19:39:42.909" v="467" actId="1076"/>
          <ac:cxnSpMkLst>
            <pc:docMk/>
            <pc:sldMk cId="2380290944" sldId="311"/>
            <ac:cxnSpMk id="77" creationId="{DBCA5BE1-5932-6295-935A-48778CD35097}"/>
          </ac:cxnSpMkLst>
        </pc:cxnChg>
        <pc:cxnChg chg="add mod">
          <ac:chgData name="Du Guansheng (dugua001)" userId="39ddcc2e-fd3b-47b8-bef4-bebb58bc968c" providerId="ADAL" clId="{FBD25142-1C4C-48CF-B88F-F2E4B28610B8}" dt="2024-06-01T19:39:42.909" v="467" actId="1076"/>
          <ac:cxnSpMkLst>
            <pc:docMk/>
            <pc:sldMk cId="2380290944" sldId="311"/>
            <ac:cxnSpMk id="80" creationId="{1C59402F-D1E5-3543-55CE-F3C96745ED23}"/>
          </ac:cxnSpMkLst>
        </pc:cxnChg>
        <pc:cxnChg chg="add mod">
          <ac:chgData name="Du Guansheng (dugua001)" userId="39ddcc2e-fd3b-47b8-bef4-bebb58bc968c" providerId="ADAL" clId="{FBD25142-1C4C-48CF-B88F-F2E4B28610B8}" dt="2024-06-01T19:39:42.909" v="467" actId="1076"/>
          <ac:cxnSpMkLst>
            <pc:docMk/>
            <pc:sldMk cId="2380290944" sldId="311"/>
            <ac:cxnSpMk id="81" creationId="{CDF19A58-B602-2CFD-4CF7-0F3A41335E37}"/>
          </ac:cxnSpMkLst>
        </pc:cxnChg>
        <pc:cxnChg chg="add mod">
          <ac:chgData name="Du Guansheng (dugua001)" userId="39ddcc2e-fd3b-47b8-bef4-bebb58bc968c" providerId="ADAL" clId="{FBD25142-1C4C-48CF-B88F-F2E4B28610B8}" dt="2024-06-01T19:39:42.909" v="467" actId="1076"/>
          <ac:cxnSpMkLst>
            <pc:docMk/>
            <pc:sldMk cId="2380290944" sldId="311"/>
            <ac:cxnSpMk id="82" creationId="{A919D2DF-6DA4-E56C-87F4-4B947D9CEF6E}"/>
          </ac:cxnSpMkLst>
        </pc:cxnChg>
      </pc:sldChg>
      <pc:sldChg chg="addSp delSp modSp mod">
        <pc:chgData name="Du Guansheng (dugua001)" userId="39ddcc2e-fd3b-47b8-bef4-bebb58bc968c" providerId="ADAL" clId="{FBD25142-1C4C-48CF-B88F-F2E4B28610B8}" dt="2024-06-01T19:04:09.251" v="113" actId="22"/>
        <pc:sldMkLst>
          <pc:docMk/>
          <pc:sldMk cId="3974791552" sldId="312"/>
        </pc:sldMkLst>
        <pc:spChg chg="mod">
          <ac:chgData name="Du Guansheng (dugua001)" userId="39ddcc2e-fd3b-47b8-bef4-bebb58bc968c" providerId="ADAL" clId="{FBD25142-1C4C-48CF-B88F-F2E4B28610B8}" dt="2024-06-01T19:03:53.531" v="111" actId="20577"/>
          <ac:spMkLst>
            <pc:docMk/>
            <pc:sldMk cId="3974791552" sldId="312"/>
            <ac:spMk id="2" creationId="{68E26477-7CF9-2FBE-2E1C-99E374F420AA}"/>
          </ac:spMkLst>
        </pc:spChg>
        <pc:spChg chg="add">
          <ac:chgData name="Du Guansheng (dugua001)" userId="39ddcc2e-fd3b-47b8-bef4-bebb58bc968c" providerId="ADAL" clId="{FBD25142-1C4C-48CF-B88F-F2E4B28610B8}" dt="2024-06-01T19:03:46.372" v="107"/>
          <ac:spMkLst>
            <pc:docMk/>
            <pc:sldMk cId="3974791552" sldId="312"/>
            <ac:spMk id="3" creationId="{31EFD005-2F6A-D85A-1EB2-D2D7E1283C8A}"/>
          </ac:spMkLst>
        </pc:spChg>
        <pc:spChg chg="del">
          <ac:chgData name="Du Guansheng (dugua001)" userId="39ddcc2e-fd3b-47b8-bef4-bebb58bc968c" providerId="ADAL" clId="{FBD25142-1C4C-48CF-B88F-F2E4B28610B8}" dt="2024-06-01T19:03:57.239" v="112" actId="478"/>
          <ac:spMkLst>
            <pc:docMk/>
            <pc:sldMk cId="3974791552" sldId="312"/>
            <ac:spMk id="8" creationId="{A8FD2BEF-FCE3-CA1D-DEFD-D9BB1C390782}"/>
          </ac:spMkLst>
        </pc:spChg>
        <pc:spChg chg="del">
          <ac:chgData name="Du Guansheng (dugua001)" userId="39ddcc2e-fd3b-47b8-bef4-bebb58bc968c" providerId="ADAL" clId="{FBD25142-1C4C-48CF-B88F-F2E4B28610B8}" dt="2024-06-01T19:03:57.239" v="112" actId="478"/>
          <ac:spMkLst>
            <pc:docMk/>
            <pc:sldMk cId="3974791552" sldId="312"/>
            <ac:spMk id="9" creationId="{9AA8B119-03F8-E779-4032-37DFE9E7CCA9}"/>
          </ac:spMkLst>
        </pc:spChg>
        <pc:spChg chg="del">
          <ac:chgData name="Du Guansheng (dugua001)" userId="39ddcc2e-fd3b-47b8-bef4-bebb58bc968c" providerId="ADAL" clId="{FBD25142-1C4C-48CF-B88F-F2E4B28610B8}" dt="2024-06-01T19:03:57.239" v="112" actId="478"/>
          <ac:spMkLst>
            <pc:docMk/>
            <pc:sldMk cId="3974791552" sldId="312"/>
            <ac:spMk id="10" creationId="{F34BD180-856F-8B3D-F983-9B8925737847}"/>
          </ac:spMkLst>
        </pc:spChg>
        <pc:picChg chg="del">
          <ac:chgData name="Du Guansheng (dugua001)" userId="39ddcc2e-fd3b-47b8-bef4-bebb58bc968c" providerId="ADAL" clId="{FBD25142-1C4C-48CF-B88F-F2E4B28610B8}" dt="2024-06-01T19:03:57.239" v="112" actId="478"/>
          <ac:picMkLst>
            <pc:docMk/>
            <pc:sldMk cId="3974791552" sldId="312"/>
            <ac:picMk id="5" creationId="{7E85F96C-E566-66F0-E312-D875C19EBBE5}"/>
          </ac:picMkLst>
        </pc:picChg>
        <pc:picChg chg="del">
          <ac:chgData name="Du Guansheng (dugua001)" userId="39ddcc2e-fd3b-47b8-bef4-bebb58bc968c" providerId="ADAL" clId="{FBD25142-1C4C-48CF-B88F-F2E4B28610B8}" dt="2024-06-01T19:03:57.239" v="112" actId="478"/>
          <ac:picMkLst>
            <pc:docMk/>
            <pc:sldMk cId="3974791552" sldId="312"/>
            <ac:picMk id="6" creationId="{E7304008-B1E9-D665-73A8-1365B2BA2922}"/>
          </ac:picMkLst>
        </pc:picChg>
        <pc:picChg chg="del">
          <ac:chgData name="Du Guansheng (dugua001)" userId="39ddcc2e-fd3b-47b8-bef4-bebb58bc968c" providerId="ADAL" clId="{FBD25142-1C4C-48CF-B88F-F2E4B28610B8}" dt="2024-06-01T19:03:57.239" v="112" actId="478"/>
          <ac:picMkLst>
            <pc:docMk/>
            <pc:sldMk cId="3974791552" sldId="312"/>
            <ac:picMk id="7" creationId="{84DB72B6-A5CF-2F26-B90D-08E17FBC4C60}"/>
          </ac:picMkLst>
        </pc:picChg>
        <pc:picChg chg="add">
          <ac:chgData name="Du Guansheng (dugua001)" userId="39ddcc2e-fd3b-47b8-bef4-bebb58bc968c" providerId="ADAL" clId="{FBD25142-1C4C-48CF-B88F-F2E4B28610B8}" dt="2024-06-01T19:04:09.251" v="113" actId="22"/>
          <ac:picMkLst>
            <pc:docMk/>
            <pc:sldMk cId="3974791552" sldId="312"/>
            <ac:picMk id="12" creationId="{1DCD6EAB-B935-45EF-E922-1243BDB405D9}"/>
          </ac:picMkLst>
        </pc:picChg>
      </pc:sldChg>
      <pc:sldChg chg="addSp delSp modSp new mod">
        <pc:chgData name="Du Guansheng (dugua001)" userId="39ddcc2e-fd3b-47b8-bef4-bebb58bc968c" providerId="ADAL" clId="{FBD25142-1C4C-48CF-B88F-F2E4B28610B8}" dt="2024-06-01T19:03:07.609" v="99"/>
        <pc:sldMkLst>
          <pc:docMk/>
          <pc:sldMk cId="90062598" sldId="313"/>
        </pc:sldMkLst>
        <pc:spChg chg="mod">
          <ac:chgData name="Du Guansheng (dugua001)" userId="39ddcc2e-fd3b-47b8-bef4-bebb58bc968c" providerId="ADAL" clId="{FBD25142-1C4C-48CF-B88F-F2E4B28610B8}" dt="2024-06-01T19:03:07.609" v="99"/>
          <ac:spMkLst>
            <pc:docMk/>
            <pc:sldMk cId="90062598" sldId="313"/>
            <ac:spMk id="2" creationId="{CA2071E0-7AFC-5E4E-30DB-218523841C29}"/>
          </ac:spMkLst>
        </pc:spChg>
        <pc:spChg chg="del">
          <ac:chgData name="Du Guansheng (dugua001)" userId="39ddcc2e-fd3b-47b8-bef4-bebb58bc968c" providerId="ADAL" clId="{FBD25142-1C4C-48CF-B88F-F2E4B28610B8}" dt="2024-06-01T18:59:41.091" v="73" actId="478"/>
          <ac:spMkLst>
            <pc:docMk/>
            <pc:sldMk cId="90062598" sldId="313"/>
            <ac:spMk id="3" creationId="{D39883A8-5C36-C3C6-45E1-7A070D8CD508}"/>
          </ac:spMkLst>
        </pc:spChg>
        <pc:spChg chg="add del">
          <ac:chgData name="Du Guansheng (dugua001)" userId="39ddcc2e-fd3b-47b8-bef4-bebb58bc968c" providerId="ADAL" clId="{FBD25142-1C4C-48CF-B88F-F2E4B28610B8}" dt="2024-06-01T18:59:51.932" v="75" actId="478"/>
          <ac:spMkLst>
            <pc:docMk/>
            <pc:sldMk cId="90062598" sldId="313"/>
            <ac:spMk id="5" creationId="{6BA9E15B-0C33-ECD6-517F-D26E2D0B3B6D}"/>
          </ac:spMkLst>
        </pc:spChg>
        <pc:spChg chg="add mod">
          <ac:chgData name="Du Guansheng (dugua001)" userId="39ddcc2e-fd3b-47b8-bef4-bebb58bc968c" providerId="ADAL" clId="{FBD25142-1C4C-48CF-B88F-F2E4B28610B8}" dt="2024-06-01T19:02:35.347" v="98" actId="1076"/>
          <ac:spMkLst>
            <pc:docMk/>
            <pc:sldMk cId="90062598" sldId="313"/>
            <ac:spMk id="10" creationId="{DD6C546B-464F-645C-6FC4-8FA971D941DE}"/>
          </ac:spMkLst>
        </pc:spChg>
        <pc:spChg chg="add mod">
          <ac:chgData name="Du Guansheng (dugua001)" userId="39ddcc2e-fd3b-47b8-bef4-bebb58bc968c" providerId="ADAL" clId="{FBD25142-1C4C-48CF-B88F-F2E4B28610B8}" dt="2024-06-01T19:02:09.789" v="89" actId="1076"/>
          <ac:spMkLst>
            <pc:docMk/>
            <pc:sldMk cId="90062598" sldId="313"/>
            <ac:spMk id="11" creationId="{0B3E844B-A588-8A88-7EF4-874B39B4951E}"/>
          </ac:spMkLst>
        </pc:spChg>
        <pc:spChg chg="add mod">
          <ac:chgData name="Du Guansheng (dugua001)" userId="39ddcc2e-fd3b-47b8-bef4-bebb58bc968c" providerId="ADAL" clId="{FBD25142-1C4C-48CF-B88F-F2E4B28610B8}" dt="2024-06-01T19:02:09.789" v="89" actId="1076"/>
          <ac:spMkLst>
            <pc:docMk/>
            <pc:sldMk cId="90062598" sldId="313"/>
            <ac:spMk id="12" creationId="{CF36B8B3-EECC-DDDC-9D5D-41D141CD9C17}"/>
          </ac:spMkLst>
        </pc:spChg>
        <pc:picChg chg="add mod modCrop">
          <ac:chgData name="Du Guansheng (dugua001)" userId="39ddcc2e-fd3b-47b8-bef4-bebb58bc968c" providerId="ADAL" clId="{FBD25142-1C4C-48CF-B88F-F2E4B28610B8}" dt="2024-06-01T19:02:19.218" v="93" actId="1076"/>
          <ac:picMkLst>
            <pc:docMk/>
            <pc:sldMk cId="90062598" sldId="313"/>
            <ac:picMk id="7" creationId="{1F2BCDDA-7F25-6EDB-CBFB-8F88483F0CDC}"/>
          </ac:picMkLst>
        </pc:picChg>
        <pc:picChg chg="add mod modCrop">
          <ac:chgData name="Du Guansheng (dugua001)" userId="39ddcc2e-fd3b-47b8-bef4-bebb58bc968c" providerId="ADAL" clId="{FBD25142-1C4C-48CF-B88F-F2E4B28610B8}" dt="2024-06-01T19:02:31.165" v="97" actId="14100"/>
          <ac:picMkLst>
            <pc:docMk/>
            <pc:sldMk cId="90062598" sldId="313"/>
            <ac:picMk id="9" creationId="{BC8B2691-9CBE-BF26-59CE-C59AE5A5D92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86704D-5684-4518-9F08-FECA4D268D52}" type="datetimeFigureOut">
              <a:rPr lang="zh-CN" altLang="en-US" smtClean="0"/>
              <a:t>2024/6/1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5C7FF3-AB80-47BD-897D-DAF47AA5937B}" type="slidenum">
              <a:rPr lang="zh-CN" altLang="en-US" smtClean="0"/>
              <a:t>‹#›</a:t>
            </a:fld>
            <a:endParaRPr lang="zh-CN" altLang="en-US"/>
          </a:p>
        </p:txBody>
      </p:sp>
    </p:spTree>
    <p:extLst>
      <p:ext uri="{BB962C8B-B14F-4D97-AF65-F5344CB8AC3E}">
        <p14:creationId xmlns:p14="http://schemas.microsoft.com/office/powerpoint/2010/main" val="1123096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32235-FF1A-C97F-9A6B-5F82E9F3B63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CF02038-3CA1-6D0C-A179-CE0CC753AA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2385920-7C4A-C043-F408-A955A96F80B5}"/>
              </a:ext>
            </a:extLst>
          </p:cNvPr>
          <p:cNvSpPr>
            <a:spLocks noGrp="1"/>
          </p:cNvSpPr>
          <p:nvPr>
            <p:ph type="dt" sz="half" idx="10"/>
          </p:nvPr>
        </p:nvSpPr>
        <p:spPr/>
        <p:txBody>
          <a:bodyPr/>
          <a:lstStyle/>
          <a:p>
            <a:fld id="{35B098C0-AF57-4C71-A793-A9CEFA315EE5}" type="datetime1">
              <a:rPr lang="zh-CN" altLang="en-US" smtClean="0"/>
              <a:t>2024/6/1</a:t>
            </a:fld>
            <a:endParaRPr lang="zh-CN" altLang="en-US"/>
          </a:p>
        </p:txBody>
      </p:sp>
      <p:sp>
        <p:nvSpPr>
          <p:cNvPr id="5" name="页脚占位符 4">
            <a:extLst>
              <a:ext uri="{FF2B5EF4-FFF2-40B4-BE49-F238E27FC236}">
                <a16:creationId xmlns:a16="http://schemas.microsoft.com/office/drawing/2014/main" id="{C9E4A7B8-5B64-1141-527B-E8C22BC196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47B8F8-4E9F-00D0-A2A2-3C1160CBCA75}"/>
              </a:ext>
            </a:extLst>
          </p:cNvPr>
          <p:cNvSpPr>
            <a:spLocks noGrp="1"/>
          </p:cNvSpPr>
          <p:nvPr>
            <p:ph type="sldNum" sz="quarter" idx="12"/>
          </p:nvPr>
        </p:nvSpPr>
        <p:spPr/>
        <p:txBody>
          <a:bodyPr/>
          <a:lstStyle/>
          <a:p>
            <a:fld id="{1C3AD788-83EE-42DD-8066-770CB6341335}" type="slidenum">
              <a:rPr lang="zh-CN" altLang="en-US" smtClean="0"/>
              <a:t>‹#›</a:t>
            </a:fld>
            <a:endParaRPr lang="zh-CN" altLang="en-US"/>
          </a:p>
        </p:txBody>
      </p:sp>
    </p:spTree>
    <p:extLst>
      <p:ext uri="{BB962C8B-B14F-4D97-AF65-F5344CB8AC3E}">
        <p14:creationId xmlns:p14="http://schemas.microsoft.com/office/powerpoint/2010/main" val="3567342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4CA86-B94C-1D11-6342-AF0CBDDCA2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E57BD97-1FEF-C866-6FCB-27B894282DB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F5E10C7-9C9B-DFAD-8DFF-EF2D803014F2}"/>
              </a:ext>
            </a:extLst>
          </p:cNvPr>
          <p:cNvSpPr>
            <a:spLocks noGrp="1"/>
          </p:cNvSpPr>
          <p:nvPr>
            <p:ph type="dt" sz="half" idx="10"/>
          </p:nvPr>
        </p:nvSpPr>
        <p:spPr/>
        <p:txBody>
          <a:bodyPr/>
          <a:lstStyle/>
          <a:p>
            <a:fld id="{B6C3E620-9250-4CF3-805D-CD89047BD23A}" type="datetime1">
              <a:rPr lang="zh-CN" altLang="en-US" smtClean="0"/>
              <a:t>2024/6/1</a:t>
            </a:fld>
            <a:endParaRPr lang="zh-CN" altLang="en-US"/>
          </a:p>
        </p:txBody>
      </p:sp>
      <p:sp>
        <p:nvSpPr>
          <p:cNvPr id="5" name="页脚占位符 4">
            <a:extLst>
              <a:ext uri="{FF2B5EF4-FFF2-40B4-BE49-F238E27FC236}">
                <a16:creationId xmlns:a16="http://schemas.microsoft.com/office/drawing/2014/main" id="{09D6EE75-B0E5-577A-0027-E74B95D7F9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4A27EF-8D00-797A-6A28-CE442E2C2E5D}"/>
              </a:ext>
            </a:extLst>
          </p:cNvPr>
          <p:cNvSpPr>
            <a:spLocks noGrp="1"/>
          </p:cNvSpPr>
          <p:nvPr>
            <p:ph type="sldNum" sz="quarter" idx="12"/>
          </p:nvPr>
        </p:nvSpPr>
        <p:spPr/>
        <p:txBody>
          <a:bodyPr/>
          <a:lstStyle/>
          <a:p>
            <a:fld id="{1C3AD788-83EE-42DD-8066-770CB6341335}" type="slidenum">
              <a:rPr lang="zh-CN" altLang="en-US" smtClean="0"/>
              <a:t>‹#›</a:t>
            </a:fld>
            <a:endParaRPr lang="zh-CN" altLang="en-US"/>
          </a:p>
        </p:txBody>
      </p:sp>
    </p:spTree>
    <p:extLst>
      <p:ext uri="{BB962C8B-B14F-4D97-AF65-F5344CB8AC3E}">
        <p14:creationId xmlns:p14="http://schemas.microsoft.com/office/powerpoint/2010/main" val="3672021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BEE1327-3F3C-BD95-66D9-2E666813712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7F53BF8-260F-7CD0-8CD4-149766D2956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448FD8F-343A-48E9-DE17-6B9C4E2496D1}"/>
              </a:ext>
            </a:extLst>
          </p:cNvPr>
          <p:cNvSpPr>
            <a:spLocks noGrp="1"/>
          </p:cNvSpPr>
          <p:nvPr>
            <p:ph type="dt" sz="half" idx="10"/>
          </p:nvPr>
        </p:nvSpPr>
        <p:spPr/>
        <p:txBody>
          <a:bodyPr/>
          <a:lstStyle/>
          <a:p>
            <a:fld id="{9C385EBC-2A36-4288-B779-040E02FBC283}" type="datetime1">
              <a:rPr lang="zh-CN" altLang="en-US" smtClean="0"/>
              <a:t>2024/6/1</a:t>
            </a:fld>
            <a:endParaRPr lang="zh-CN" altLang="en-US"/>
          </a:p>
        </p:txBody>
      </p:sp>
      <p:sp>
        <p:nvSpPr>
          <p:cNvPr id="5" name="页脚占位符 4">
            <a:extLst>
              <a:ext uri="{FF2B5EF4-FFF2-40B4-BE49-F238E27FC236}">
                <a16:creationId xmlns:a16="http://schemas.microsoft.com/office/drawing/2014/main" id="{1A1184D2-A464-74A1-EE26-50DB6BA8DF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2EF862-DFEA-9224-0370-A1A70A108A4B}"/>
              </a:ext>
            </a:extLst>
          </p:cNvPr>
          <p:cNvSpPr>
            <a:spLocks noGrp="1"/>
          </p:cNvSpPr>
          <p:nvPr>
            <p:ph type="sldNum" sz="quarter" idx="12"/>
          </p:nvPr>
        </p:nvSpPr>
        <p:spPr/>
        <p:txBody>
          <a:bodyPr/>
          <a:lstStyle/>
          <a:p>
            <a:fld id="{1C3AD788-83EE-42DD-8066-770CB6341335}" type="slidenum">
              <a:rPr lang="zh-CN" altLang="en-US" smtClean="0"/>
              <a:t>‹#›</a:t>
            </a:fld>
            <a:endParaRPr lang="zh-CN" altLang="en-US"/>
          </a:p>
        </p:txBody>
      </p:sp>
    </p:spTree>
    <p:extLst>
      <p:ext uri="{BB962C8B-B14F-4D97-AF65-F5344CB8AC3E}">
        <p14:creationId xmlns:p14="http://schemas.microsoft.com/office/powerpoint/2010/main" val="2969980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9B721B-6A74-95E0-DE15-04DD18C42091}"/>
              </a:ext>
            </a:extLst>
          </p:cNvPr>
          <p:cNvSpPr>
            <a:spLocks noGrp="1"/>
          </p:cNvSpPr>
          <p:nvPr>
            <p:ph type="title"/>
          </p:nvPr>
        </p:nvSpPr>
        <p:spPr>
          <a:xfrm>
            <a:off x="393469" y="136525"/>
            <a:ext cx="11405062" cy="765406"/>
          </a:xfrm>
        </p:spPr>
        <p:txBody>
          <a:bodyPr/>
          <a:lstStyle>
            <a:lvl1pPr>
              <a:defRPr>
                <a:solidFill>
                  <a:srgbClr val="0070C0"/>
                </a:solidFill>
                <a:latin typeface="+mn-lt"/>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860370D4-7203-FA57-15A3-79FD57055362}"/>
              </a:ext>
            </a:extLst>
          </p:cNvPr>
          <p:cNvSpPr>
            <a:spLocks noGrp="1"/>
          </p:cNvSpPr>
          <p:nvPr>
            <p:ph idx="1"/>
          </p:nvPr>
        </p:nvSpPr>
        <p:spPr>
          <a:xfrm>
            <a:off x="393469" y="1085142"/>
            <a:ext cx="11405062" cy="5087996"/>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B0F23F1C-A9F5-B522-3D66-DDFEB6A0F3AB}"/>
              </a:ext>
            </a:extLst>
          </p:cNvPr>
          <p:cNvSpPr>
            <a:spLocks noGrp="1"/>
          </p:cNvSpPr>
          <p:nvPr>
            <p:ph type="dt" sz="half" idx="10"/>
          </p:nvPr>
        </p:nvSpPr>
        <p:spPr/>
        <p:txBody>
          <a:bodyPr/>
          <a:lstStyle/>
          <a:p>
            <a:fld id="{1EC05F93-3D65-4680-8663-DA930C27A500}" type="datetime1">
              <a:rPr lang="zh-CN" altLang="en-US" smtClean="0"/>
              <a:t>2024/6/1</a:t>
            </a:fld>
            <a:endParaRPr lang="zh-CN" altLang="en-US"/>
          </a:p>
        </p:txBody>
      </p:sp>
      <p:sp>
        <p:nvSpPr>
          <p:cNvPr id="5" name="页脚占位符 4">
            <a:extLst>
              <a:ext uri="{FF2B5EF4-FFF2-40B4-BE49-F238E27FC236}">
                <a16:creationId xmlns:a16="http://schemas.microsoft.com/office/drawing/2014/main" id="{D4CEC1AD-0D99-9A0C-328A-69EF3086E2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C064CD-35A0-879C-98E8-79930E772FEB}"/>
              </a:ext>
            </a:extLst>
          </p:cNvPr>
          <p:cNvSpPr>
            <a:spLocks noGrp="1"/>
          </p:cNvSpPr>
          <p:nvPr>
            <p:ph type="sldNum" sz="quarter" idx="12"/>
          </p:nvPr>
        </p:nvSpPr>
        <p:spPr/>
        <p:txBody>
          <a:bodyPr/>
          <a:lstStyle/>
          <a:p>
            <a:fld id="{1C3AD788-83EE-42DD-8066-770CB6341335}" type="slidenum">
              <a:rPr lang="zh-CN" altLang="en-US" smtClean="0"/>
              <a:t>‹#›</a:t>
            </a:fld>
            <a:endParaRPr lang="zh-CN" altLang="en-US"/>
          </a:p>
        </p:txBody>
      </p:sp>
    </p:spTree>
    <p:extLst>
      <p:ext uri="{BB962C8B-B14F-4D97-AF65-F5344CB8AC3E}">
        <p14:creationId xmlns:p14="http://schemas.microsoft.com/office/powerpoint/2010/main" val="3467462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01444-1D5E-1840-80B1-66985BC6EF2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688EF6-B18C-4896-D360-1B1072B9CE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CA9B50C-901B-1453-C080-8CB70F22FB90}"/>
              </a:ext>
            </a:extLst>
          </p:cNvPr>
          <p:cNvSpPr>
            <a:spLocks noGrp="1"/>
          </p:cNvSpPr>
          <p:nvPr>
            <p:ph type="dt" sz="half" idx="10"/>
          </p:nvPr>
        </p:nvSpPr>
        <p:spPr/>
        <p:txBody>
          <a:bodyPr/>
          <a:lstStyle/>
          <a:p>
            <a:fld id="{31A69B13-4C1E-4911-99EB-7C6EDE1BC514}" type="datetime1">
              <a:rPr lang="zh-CN" altLang="en-US" smtClean="0"/>
              <a:t>2024/6/1</a:t>
            </a:fld>
            <a:endParaRPr lang="zh-CN" altLang="en-US"/>
          </a:p>
        </p:txBody>
      </p:sp>
      <p:sp>
        <p:nvSpPr>
          <p:cNvPr id="5" name="页脚占位符 4">
            <a:extLst>
              <a:ext uri="{FF2B5EF4-FFF2-40B4-BE49-F238E27FC236}">
                <a16:creationId xmlns:a16="http://schemas.microsoft.com/office/drawing/2014/main" id="{76A449CA-9E65-5928-AC71-BE1DD8AA40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014A3A-E3AF-3D97-762B-73924436675F}"/>
              </a:ext>
            </a:extLst>
          </p:cNvPr>
          <p:cNvSpPr>
            <a:spLocks noGrp="1"/>
          </p:cNvSpPr>
          <p:nvPr>
            <p:ph type="sldNum" sz="quarter" idx="12"/>
          </p:nvPr>
        </p:nvSpPr>
        <p:spPr/>
        <p:txBody>
          <a:bodyPr/>
          <a:lstStyle/>
          <a:p>
            <a:fld id="{1C3AD788-83EE-42DD-8066-770CB6341335}" type="slidenum">
              <a:rPr lang="zh-CN" altLang="en-US" smtClean="0"/>
              <a:t>‹#›</a:t>
            </a:fld>
            <a:endParaRPr lang="zh-CN" altLang="en-US"/>
          </a:p>
        </p:txBody>
      </p:sp>
    </p:spTree>
    <p:extLst>
      <p:ext uri="{BB962C8B-B14F-4D97-AF65-F5344CB8AC3E}">
        <p14:creationId xmlns:p14="http://schemas.microsoft.com/office/powerpoint/2010/main" val="3821768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CDA7E7-5682-E696-B09B-46470DF6A7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296A43-0009-2E56-1764-B545CD671DF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5BB347C-2E84-58A7-6183-ABBE54CA825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9E894B2-7BC5-D4AE-4683-01B9C9331BAB}"/>
              </a:ext>
            </a:extLst>
          </p:cNvPr>
          <p:cNvSpPr>
            <a:spLocks noGrp="1"/>
          </p:cNvSpPr>
          <p:nvPr>
            <p:ph type="dt" sz="half" idx="10"/>
          </p:nvPr>
        </p:nvSpPr>
        <p:spPr/>
        <p:txBody>
          <a:bodyPr/>
          <a:lstStyle/>
          <a:p>
            <a:fld id="{D9EE302F-EF9B-4B42-A8DE-03340ABBF6AC}" type="datetime1">
              <a:rPr lang="zh-CN" altLang="en-US" smtClean="0"/>
              <a:t>2024/6/1</a:t>
            </a:fld>
            <a:endParaRPr lang="zh-CN" altLang="en-US"/>
          </a:p>
        </p:txBody>
      </p:sp>
      <p:sp>
        <p:nvSpPr>
          <p:cNvPr id="6" name="页脚占位符 5">
            <a:extLst>
              <a:ext uri="{FF2B5EF4-FFF2-40B4-BE49-F238E27FC236}">
                <a16:creationId xmlns:a16="http://schemas.microsoft.com/office/drawing/2014/main" id="{D45847FC-FD39-DC03-ECFB-CC4C8A03AC7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53D06D-A6CC-0250-DACD-61FFE073FC6C}"/>
              </a:ext>
            </a:extLst>
          </p:cNvPr>
          <p:cNvSpPr>
            <a:spLocks noGrp="1"/>
          </p:cNvSpPr>
          <p:nvPr>
            <p:ph type="sldNum" sz="quarter" idx="12"/>
          </p:nvPr>
        </p:nvSpPr>
        <p:spPr/>
        <p:txBody>
          <a:bodyPr/>
          <a:lstStyle/>
          <a:p>
            <a:fld id="{1C3AD788-83EE-42DD-8066-770CB6341335}" type="slidenum">
              <a:rPr lang="zh-CN" altLang="en-US" smtClean="0"/>
              <a:t>‹#›</a:t>
            </a:fld>
            <a:endParaRPr lang="zh-CN" altLang="en-US"/>
          </a:p>
        </p:txBody>
      </p:sp>
    </p:spTree>
    <p:extLst>
      <p:ext uri="{BB962C8B-B14F-4D97-AF65-F5344CB8AC3E}">
        <p14:creationId xmlns:p14="http://schemas.microsoft.com/office/powerpoint/2010/main" val="2940332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8A993-2003-8020-7F5F-85A564D0A26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496ED54-84F3-4414-0182-A61469A825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1877CC7-338A-BDE6-B852-FE099EFCF12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6DF333B-9788-C7DA-09E9-C8794F7EE9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F5B385A-CE9B-6FB0-1BA9-594095ED34A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0E34D75-9792-0CC4-C80C-D265BD38EF22}"/>
              </a:ext>
            </a:extLst>
          </p:cNvPr>
          <p:cNvSpPr>
            <a:spLocks noGrp="1"/>
          </p:cNvSpPr>
          <p:nvPr>
            <p:ph type="dt" sz="half" idx="10"/>
          </p:nvPr>
        </p:nvSpPr>
        <p:spPr/>
        <p:txBody>
          <a:bodyPr/>
          <a:lstStyle/>
          <a:p>
            <a:fld id="{F3045D36-FE07-4985-9460-9FFC6D794F90}" type="datetime1">
              <a:rPr lang="zh-CN" altLang="en-US" smtClean="0"/>
              <a:t>2024/6/1</a:t>
            </a:fld>
            <a:endParaRPr lang="zh-CN" altLang="en-US"/>
          </a:p>
        </p:txBody>
      </p:sp>
      <p:sp>
        <p:nvSpPr>
          <p:cNvPr id="8" name="页脚占位符 7">
            <a:extLst>
              <a:ext uri="{FF2B5EF4-FFF2-40B4-BE49-F238E27FC236}">
                <a16:creationId xmlns:a16="http://schemas.microsoft.com/office/drawing/2014/main" id="{6ADC3F5B-0387-882E-3E01-81EB2522A43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53973B4-587E-02CD-5E3E-513E4567B0EE}"/>
              </a:ext>
            </a:extLst>
          </p:cNvPr>
          <p:cNvSpPr>
            <a:spLocks noGrp="1"/>
          </p:cNvSpPr>
          <p:nvPr>
            <p:ph type="sldNum" sz="quarter" idx="12"/>
          </p:nvPr>
        </p:nvSpPr>
        <p:spPr/>
        <p:txBody>
          <a:bodyPr/>
          <a:lstStyle/>
          <a:p>
            <a:fld id="{1C3AD788-83EE-42DD-8066-770CB6341335}" type="slidenum">
              <a:rPr lang="zh-CN" altLang="en-US" smtClean="0"/>
              <a:t>‹#›</a:t>
            </a:fld>
            <a:endParaRPr lang="zh-CN" altLang="en-US"/>
          </a:p>
        </p:txBody>
      </p:sp>
    </p:spTree>
    <p:extLst>
      <p:ext uri="{BB962C8B-B14F-4D97-AF65-F5344CB8AC3E}">
        <p14:creationId xmlns:p14="http://schemas.microsoft.com/office/powerpoint/2010/main" val="112431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0FCB2-01F5-C618-2F9F-82B3DDEDEB1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50B99C0-AD85-78EB-7C89-7D7864FE19DC}"/>
              </a:ext>
            </a:extLst>
          </p:cNvPr>
          <p:cNvSpPr>
            <a:spLocks noGrp="1"/>
          </p:cNvSpPr>
          <p:nvPr>
            <p:ph type="dt" sz="half" idx="10"/>
          </p:nvPr>
        </p:nvSpPr>
        <p:spPr/>
        <p:txBody>
          <a:bodyPr/>
          <a:lstStyle/>
          <a:p>
            <a:fld id="{C0AA0D7D-835A-4B79-B721-B3946C86D964}" type="datetime1">
              <a:rPr lang="zh-CN" altLang="en-US" smtClean="0"/>
              <a:t>2024/6/1</a:t>
            </a:fld>
            <a:endParaRPr lang="zh-CN" altLang="en-US"/>
          </a:p>
        </p:txBody>
      </p:sp>
      <p:sp>
        <p:nvSpPr>
          <p:cNvPr id="4" name="页脚占位符 3">
            <a:extLst>
              <a:ext uri="{FF2B5EF4-FFF2-40B4-BE49-F238E27FC236}">
                <a16:creationId xmlns:a16="http://schemas.microsoft.com/office/drawing/2014/main" id="{989B54C1-ECB2-CA8E-EC34-8651844C5D8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2FB17EE-ED23-7A70-AB75-8C2E32AABBC8}"/>
              </a:ext>
            </a:extLst>
          </p:cNvPr>
          <p:cNvSpPr>
            <a:spLocks noGrp="1"/>
          </p:cNvSpPr>
          <p:nvPr>
            <p:ph type="sldNum" sz="quarter" idx="12"/>
          </p:nvPr>
        </p:nvSpPr>
        <p:spPr/>
        <p:txBody>
          <a:bodyPr/>
          <a:lstStyle/>
          <a:p>
            <a:fld id="{1C3AD788-83EE-42DD-8066-770CB6341335}" type="slidenum">
              <a:rPr lang="zh-CN" altLang="en-US" smtClean="0"/>
              <a:t>‹#›</a:t>
            </a:fld>
            <a:endParaRPr lang="zh-CN" altLang="en-US"/>
          </a:p>
        </p:txBody>
      </p:sp>
    </p:spTree>
    <p:extLst>
      <p:ext uri="{BB962C8B-B14F-4D97-AF65-F5344CB8AC3E}">
        <p14:creationId xmlns:p14="http://schemas.microsoft.com/office/powerpoint/2010/main" val="4096927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E106C5-C75E-C0A3-A2F8-92509FA76EC9}"/>
              </a:ext>
            </a:extLst>
          </p:cNvPr>
          <p:cNvSpPr>
            <a:spLocks noGrp="1"/>
          </p:cNvSpPr>
          <p:nvPr>
            <p:ph type="dt" sz="half" idx="10"/>
          </p:nvPr>
        </p:nvSpPr>
        <p:spPr/>
        <p:txBody>
          <a:bodyPr/>
          <a:lstStyle/>
          <a:p>
            <a:fld id="{D930C24F-94F3-4022-ABCC-2C5C6CE43D43}" type="datetime1">
              <a:rPr lang="zh-CN" altLang="en-US" smtClean="0"/>
              <a:t>2024/6/1</a:t>
            </a:fld>
            <a:endParaRPr lang="zh-CN" altLang="en-US"/>
          </a:p>
        </p:txBody>
      </p:sp>
      <p:sp>
        <p:nvSpPr>
          <p:cNvPr id="3" name="页脚占位符 2">
            <a:extLst>
              <a:ext uri="{FF2B5EF4-FFF2-40B4-BE49-F238E27FC236}">
                <a16:creationId xmlns:a16="http://schemas.microsoft.com/office/drawing/2014/main" id="{64D7851F-E7AF-A5A6-7C32-D9EF8AAE1F4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24B76DC-123A-D248-8336-123AAF803568}"/>
              </a:ext>
            </a:extLst>
          </p:cNvPr>
          <p:cNvSpPr>
            <a:spLocks noGrp="1"/>
          </p:cNvSpPr>
          <p:nvPr>
            <p:ph type="sldNum" sz="quarter" idx="12"/>
          </p:nvPr>
        </p:nvSpPr>
        <p:spPr/>
        <p:txBody>
          <a:bodyPr/>
          <a:lstStyle/>
          <a:p>
            <a:fld id="{1C3AD788-83EE-42DD-8066-770CB6341335}" type="slidenum">
              <a:rPr lang="zh-CN" altLang="en-US" smtClean="0"/>
              <a:t>‹#›</a:t>
            </a:fld>
            <a:endParaRPr lang="zh-CN" altLang="en-US"/>
          </a:p>
        </p:txBody>
      </p:sp>
    </p:spTree>
    <p:extLst>
      <p:ext uri="{BB962C8B-B14F-4D97-AF65-F5344CB8AC3E}">
        <p14:creationId xmlns:p14="http://schemas.microsoft.com/office/powerpoint/2010/main" val="3990820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D54DD2-62ED-C2D0-EB0C-7D9278DF96F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A71BEA-4ECE-021A-A860-24E618C447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80FE983-FEEE-0986-55A0-AD5D3CADD6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F2DE8A4-8617-ADF5-0789-42DE833A5980}"/>
              </a:ext>
            </a:extLst>
          </p:cNvPr>
          <p:cNvSpPr>
            <a:spLocks noGrp="1"/>
          </p:cNvSpPr>
          <p:nvPr>
            <p:ph type="dt" sz="half" idx="10"/>
          </p:nvPr>
        </p:nvSpPr>
        <p:spPr/>
        <p:txBody>
          <a:bodyPr/>
          <a:lstStyle/>
          <a:p>
            <a:fld id="{B9C70953-CBED-45A3-B833-849E0ABB1C60}" type="datetime1">
              <a:rPr lang="zh-CN" altLang="en-US" smtClean="0"/>
              <a:t>2024/6/1</a:t>
            </a:fld>
            <a:endParaRPr lang="zh-CN" altLang="en-US"/>
          </a:p>
        </p:txBody>
      </p:sp>
      <p:sp>
        <p:nvSpPr>
          <p:cNvPr id="6" name="页脚占位符 5">
            <a:extLst>
              <a:ext uri="{FF2B5EF4-FFF2-40B4-BE49-F238E27FC236}">
                <a16:creationId xmlns:a16="http://schemas.microsoft.com/office/drawing/2014/main" id="{5FCB52BB-AA15-F300-499C-D69BACB6DE1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8DFFDDE-708F-F222-8709-5B2870475DB5}"/>
              </a:ext>
            </a:extLst>
          </p:cNvPr>
          <p:cNvSpPr>
            <a:spLocks noGrp="1"/>
          </p:cNvSpPr>
          <p:nvPr>
            <p:ph type="sldNum" sz="quarter" idx="12"/>
          </p:nvPr>
        </p:nvSpPr>
        <p:spPr/>
        <p:txBody>
          <a:bodyPr/>
          <a:lstStyle/>
          <a:p>
            <a:fld id="{1C3AD788-83EE-42DD-8066-770CB6341335}" type="slidenum">
              <a:rPr lang="zh-CN" altLang="en-US" smtClean="0"/>
              <a:t>‹#›</a:t>
            </a:fld>
            <a:endParaRPr lang="zh-CN" altLang="en-US"/>
          </a:p>
        </p:txBody>
      </p:sp>
    </p:spTree>
    <p:extLst>
      <p:ext uri="{BB962C8B-B14F-4D97-AF65-F5344CB8AC3E}">
        <p14:creationId xmlns:p14="http://schemas.microsoft.com/office/powerpoint/2010/main" val="3434025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ACDBDB-EF2A-E581-5AD4-46C6280EEB2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54E8C8-EE66-8E4C-56C7-851C5EEE2D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7DEEE66-191B-F59A-6A84-D1CB09D14B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CCE4A03-3211-E030-F4CF-84B49603D9E4}"/>
              </a:ext>
            </a:extLst>
          </p:cNvPr>
          <p:cNvSpPr>
            <a:spLocks noGrp="1"/>
          </p:cNvSpPr>
          <p:nvPr>
            <p:ph type="dt" sz="half" idx="10"/>
          </p:nvPr>
        </p:nvSpPr>
        <p:spPr/>
        <p:txBody>
          <a:bodyPr/>
          <a:lstStyle/>
          <a:p>
            <a:fld id="{42B56061-FD3E-4AEB-9BF2-1D622B2A9D1A}" type="datetime1">
              <a:rPr lang="zh-CN" altLang="en-US" smtClean="0"/>
              <a:t>2024/6/1</a:t>
            </a:fld>
            <a:endParaRPr lang="zh-CN" altLang="en-US"/>
          </a:p>
        </p:txBody>
      </p:sp>
      <p:sp>
        <p:nvSpPr>
          <p:cNvPr id="6" name="页脚占位符 5">
            <a:extLst>
              <a:ext uri="{FF2B5EF4-FFF2-40B4-BE49-F238E27FC236}">
                <a16:creationId xmlns:a16="http://schemas.microsoft.com/office/drawing/2014/main" id="{0A6E1A4B-A998-E27C-406E-D3D5CF03707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7B9B3A0-3D83-CF60-28D9-6CDE59F1EC7B}"/>
              </a:ext>
            </a:extLst>
          </p:cNvPr>
          <p:cNvSpPr>
            <a:spLocks noGrp="1"/>
          </p:cNvSpPr>
          <p:nvPr>
            <p:ph type="sldNum" sz="quarter" idx="12"/>
          </p:nvPr>
        </p:nvSpPr>
        <p:spPr/>
        <p:txBody>
          <a:bodyPr/>
          <a:lstStyle/>
          <a:p>
            <a:fld id="{1C3AD788-83EE-42DD-8066-770CB6341335}" type="slidenum">
              <a:rPr lang="zh-CN" altLang="en-US" smtClean="0"/>
              <a:t>‹#›</a:t>
            </a:fld>
            <a:endParaRPr lang="zh-CN" altLang="en-US"/>
          </a:p>
        </p:txBody>
      </p:sp>
    </p:spTree>
    <p:extLst>
      <p:ext uri="{BB962C8B-B14F-4D97-AF65-F5344CB8AC3E}">
        <p14:creationId xmlns:p14="http://schemas.microsoft.com/office/powerpoint/2010/main" val="3665296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BBFC86B-5716-F8D4-8A9C-0C3BC84F46CD}"/>
              </a:ext>
            </a:extLst>
          </p:cNvPr>
          <p:cNvSpPr>
            <a:spLocks noGrp="1"/>
          </p:cNvSpPr>
          <p:nvPr>
            <p:ph type="title"/>
          </p:nvPr>
        </p:nvSpPr>
        <p:spPr>
          <a:xfrm>
            <a:off x="838200" y="136525"/>
            <a:ext cx="10515600" cy="765406"/>
          </a:xfrm>
          <a:prstGeom prst="rect">
            <a:avLst/>
          </a:prstGeom>
        </p:spPr>
        <p:txBody>
          <a:bodyPr vert="horz" lIns="91440" tIns="45720" rIns="91440" bIns="45720" rtlCol="0" anchor="ctr">
            <a:normAutofit/>
          </a:bodyPr>
          <a:lstStyle/>
          <a:p>
            <a:endParaRPr lang="zh-CN" altLang="en-US" dirty="0"/>
          </a:p>
        </p:txBody>
      </p:sp>
      <p:sp>
        <p:nvSpPr>
          <p:cNvPr id="3" name="文本占位符 2">
            <a:extLst>
              <a:ext uri="{FF2B5EF4-FFF2-40B4-BE49-F238E27FC236}">
                <a16:creationId xmlns:a16="http://schemas.microsoft.com/office/drawing/2014/main" id="{02880EE3-EEA2-A986-9984-B35F46ECE748}"/>
              </a:ext>
            </a:extLst>
          </p:cNvPr>
          <p:cNvSpPr>
            <a:spLocks noGrp="1"/>
          </p:cNvSpPr>
          <p:nvPr>
            <p:ph type="body" idx="1"/>
          </p:nvPr>
        </p:nvSpPr>
        <p:spPr>
          <a:xfrm>
            <a:off x="838200" y="1138845"/>
            <a:ext cx="10515600" cy="508799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D6D9149E-3129-CED2-57BD-3066045AA5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A1DF71F8-8BDF-4854-9F68-2F521C5E353C}" type="datetime1">
              <a:rPr lang="zh-CN" altLang="en-US" smtClean="0"/>
              <a:t>2024/6/1</a:t>
            </a:fld>
            <a:endParaRPr lang="zh-CN" altLang="en-US"/>
          </a:p>
        </p:txBody>
      </p:sp>
      <p:sp>
        <p:nvSpPr>
          <p:cNvPr id="5" name="页脚占位符 4">
            <a:extLst>
              <a:ext uri="{FF2B5EF4-FFF2-40B4-BE49-F238E27FC236}">
                <a16:creationId xmlns:a16="http://schemas.microsoft.com/office/drawing/2014/main" id="{BD238031-BAE7-B3EF-B7FA-AD9AF6F8B4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lang="zh-CN" altLang="en-US"/>
          </a:p>
        </p:txBody>
      </p:sp>
      <p:sp>
        <p:nvSpPr>
          <p:cNvPr id="6" name="灯片编号占位符 5">
            <a:extLst>
              <a:ext uri="{FF2B5EF4-FFF2-40B4-BE49-F238E27FC236}">
                <a16:creationId xmlns:a16="http://schemas.microsoft.com/office/drawing/2014/main" id="{EB10C7A1-73E9-BAC1-2CEC-D294F6FE6364}"/>
              </a:ext>
            </a:extLst>
          </p:cNvPr>
          <p:cNvSpPr>
            <a:spLocks noGrp="1"/>
          </p:cNvSpPr>
          <p:nvPr>
            <p:ph type="sldNum" sz="quarter" idx="4"/>
          </p:nvPr>
        </p:nvSpPr>
        <p:spPr>
          <a:xfrm>
            <a:off x="9275618"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mn-lt"/>
              </a:defRPr>
            </a:lvl1pPr>
          </a:lstStyle>
          <a:p>
            <a:fld id="{1C3AD788-83EE-42DD-8066-770CB6341335}" type="slidenum">
              <a:rPr lang="zh-CN" altLang="en-US" smtClean="0"/>
              <a:pPr/>
              <a:t>‹#›</a:t>
            </a:fld>
            <a:endParaRPr lang="zh-CN" altLang="en-US" dirty="0"/>
          </a:p>
        </p:txBody>
      </p:sp>
    </p:spTree>
    <p:extLst>
      <p:ext uri="{BB962C8B-B14F-4D97-AF65-F5344CB8AC3E}">
        <p14:creationId xmlns:p14="http://schemas.microsoft.com/office/powerpoint/2010/main" val="994316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b="1" kern="1200">
          <a:solidFill>
            <a:schemeClr val="accent5">
              <a:lumMod val="75000"/>
            </a:schemeClr>
          </a:solidFill>
          <a:latin typeface="+mn-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Noto Sans" panose="020B0502040504020204" pitchFamily="34"/>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Noto Sans" panose="020B0502040504020204" pitchFamily="34"/>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Noto Sans" panose="020B0502040504020204" pitchFamily="34"/>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Noto Sans" panose="020B0502040504020204" pitchFamily="34"/>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Noto Sans" panose="020B0502040504020204"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kaggle.com/datasets/mateuszbuda/lgg-mri-segmentation"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443A1DB-27D9-A349-E1ED-46CCAFA61302}"/>
              </a:ext>
            </a:extLst>
          </p:cNvPr>
          <p:cNvSpPr>
            <a:spLocks noGrp="1"/>
          </p:cNvSpPr>
          <p:nvPr>
            <p:ph type="ctrTitle"/>
          </p:nvPr>
        </p:nvSpPr>
        <p:spPr>
          <a:xfrm>
            <a:off x="2073563" y="1150072"/>
            <a:ext cx="8044873" cy="2387600"/>
          </a:xfrm>
        </p:spPr>
        <p:txBody>
          <a:bodyPr>
            <a:normAutofit/>
          </a:bodyPr>
          <a:lstStyle/>
          <a:p>
            <a:r>
              <a:rPr lang="en-US" altLang="zh-CN" sz="3600" dirty="0">
                <a:ea typeface="黑体"/>
                <a:cs typeface="Arial"/>
              </a:rPr>
              <a:t>Brain Tumor Segmentation Based on MRI Images</a:t>
            </a:r>
            <a:endParaRPr lang="zh-CN" altLang="en-US" sz="3600" dirty="0"/>
          </a:p>
        </p:txBody>
      </p:sp>
      <p:sp>
        <p:nvSpPr>
          <p:cNvPr id="6" name="副标题 5">
            <a:extLst>
              <a:ext uri="{FF2B5EF4-FFF2-40B4-BE49-F238E27FC236}">
                <a16:creationId xmlns:a16="http://schemas.microsoft.com/office/drawing/2014/main" id="{328418D6-A893-DBA5-A34B-D56B53C85830}"/>
              </a:ext>
            </a:extLst>
          </p:cNvPr>
          <p:cNvSpPr>
            <a:spLocks noGrp="1"/>
          </p:cNvSpPr>
          <p:nvPr>
            <p:ph type="subTitle" idx="1"/>
          </p:nvPr>
        </p:nvSpPr>
        <p:spPr>
          <a:xfrm>
            <a:off x="1524000" y="4655127"/>
            <a:ext cx="9144000" cy="1560873"/>
          </a:xfrm>
        </p:spPr>
        <p:txBody>
          <a:bodyPr>
            <a:normAutofit lnSpcReduction="10000"/>
          </a:bodyPr>
          <a:lstStyle/>
          <a:p>
            <a:r>
              <a:rPr lang="en-US" altLang="zh-CN" dirty="0"/>
              <a:t>Imaging for the Life Science</a:t>
            </a:r>
          </a:p>
          <a:p>
            <a:endParaRPr lang="en-US" altLang="zh-CN" dirty="0"/>
          </a:p>
          <a:p>
            <a:pPr algn="r"/>
            <a:r>
              <a:rPr lang="en-US" altLang="zh-CN" sz="1600" dirty="0"/>
              <a:t>Guansheng Du</a:t>
            </a:r>
          </a:p>
          <a:p>
            <a:pPr algn="r"/>
            <a:r>
              <a:rPr lang="en-US" altLang="zh-CN" sz="1600" dirty="0"/>
              <a:t>30.05.2024</a:t>
            </a:r>
          </a:p>
          <a:p>
            <a:endParaRPr lang="en-US" altLang="zh-CN" sz="2000" dirty="0"/>
          </a:p>
          <a:p>
            <a:endParaRPr lang="zh-CN" altLang="en-US" dirty="0"/>
          </a:p>
        </p:txBody>
      </p:sp>
      <p:sp>
        <p:nvSpPr>
          <p:cNvPr id="4" name="灯片编号占位符 3">
            <a:extLst>
              <a:ext uri="{FF2B5EF4-FFF2-40B4-BE49-F238E27FC236}">
                <a16:creationId xmlns:a16="http://schemas.microsoft.com/office/drawing/2014/main" id="{5B18FBE7-13B5-2C66-DE07-D71A89A4B727}"/>
              </a:ext>
            </a:extLst>
          </p:cNvPr>
          <p:cNvSpPr>
            <a:spLocks noGrp="1"/>
          </p:cNvSpPr>
          <p:nvPr>
            <p:ph type="sldNum" sz="quarter" idx="12"/>
          </p:nvPr>
        </p:nvSpPr>
        <p:spPr/>
        <p:txBody>
          <a:bodyPr/>
          <a:lstStyle/>
          <a:p>
            <a:fld id="{1C3AD788-83EE-42DD-8066-770CB6341335}" type="slidenum">
              <a:rPr lang="zh-CN" altLang="en-US" smtClean="0"/>
              <a:t>1</a:t>
            </a:fld>
            <a:endParaRPr lang="zh-CN" altLang="en-US"/>
          </a:p>
        </p:txBody>
      </p:sp>
      <p:pic>
        <p:nvPicPr>
          <p:cNvPr id="8" name="图片 7" descr="图标&#10;&#10;描述已自动生成">
            <a:extLst>
              <a:ext uri="{FF2B5EF4-FFF2-40B4-BE49-F238E27FC236}">
                <a16:creationId xmlns:a16="http://schemas.microsoft.com/office/drawing/2014/main" id="{C67B0EA2-4A50-6724-C17D-B2E97C509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9326" y="136525"/>
            <a:ext cx="909492" cy="909492"/>
          </a:xfrm>
          <a:prstGeom prst="rect">
            <a:avLst/>
          </a:prstGeom>
        </p:spPr>
      </p:pic>
    </p:spTree>
    <p:extLst>
      <p:ext uri="{BB962C8B-B14F-4D97-AF65-F5344CB8AC3E}">
        <p14:creationId xmlns:p14="http://schemas.microsoft.com/office/powerpoint/2010/main" val="2825543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B0810-62B4-D879-E755-3F438569B948}"/>
              </a:ext>
            </a:extLst>
          </p:cNvPr>
          <p:cNvSpPr>
            <a:spLocks noGrp="1"/>
          </p:cNvSpPr>
          <p:nvPr>
            <p:ph type="title"/>
          </p:nvPr>
        </p:nvSpPr>
        <p:spPr/>
        <p:txBody>
          <a:bodyPr/>
          <a:lstStyle/>
          <a:p>
            <a:r>
              <a:rPr lang="en-US" altLang="zh-CN" b="1" dirty="0"/>
              <a:t>Introduction</a:t>
            </a:r>
            <a:endParaRPr lang="zh-CN" altLang="en-US" dirty="0"/>
          </a:p>
        </p:txBody>
      </p:sp>
      <p:sp>
        <p:nvSpPr>
          <p:cNvPr id="3" name="内容占位符 2">
            <a:extLst>
              <a:ext uri="{FF2B5EF4-FFF2-40B4-BE49-F238E27FC236}">
                <a16:creationId xmlns:a16="http://schemas.microsoft.com/office/drawing/2014/main" id="{022D8303-E4D1-445E-54A4-91C2500ECB34}"/>
              </a:ext>
            </a:extLst>
          </p:cNvPr>
          <p:cNvSpPr>
            <a:spLocks noGrp="1"/>
          </p:cNvSpPr>
          <p:nvPr>
            <p:ph idx="1"/>
          </p:nvPr>
        </p:nvSpPr>
        <p:spPr/>
        <p:txBody>
          <a:bodyPr>
            <a:normAutofit/>
          </a:bodyPr>
          <a:lstStyle/>
          <a:p>
            <a:pPr>
              <a:buFont typeface="Arial" panose="020B0604020202020204" pitchFamily="34" charset="0"/>
              <a:buChar char="•"/>
            </a:pPr>
            <a:r>
              <a:rPr lang="en-US" altLang="zh-CN" sz="1800" b="1" dirty="0"/>
              <a:t>Prevalence of Brain Tumors</a:t>
            </a:r>
            <a:endParaRPr lang="en-US" altLang="zh-CN" sz="1800" dirty="0"/>
          </a:p>
          <a:p>
            <a:pPr marL="742950" lvl="1" indent="-285750">
              <a:buFont typeface="Arial" panose="020B0604020202020204" pitchFamily="34" charset="0"/>
              <a:buChar char="•"/>
            </a:pPr>
            <a:r>
              <a:rPr lang="en-US" altLang="zh-CN" sz="1600" dirty="0"/>
              <a:t>Approximately 11,700 new brain tumor diagnoses occur annually in the U.S.</a:t>
            </a:r>
          </a:p>
          <a:p>
            <a:pPr marL="742950" lvl="1" indent="-285750">
              <a:buFont typeface="Arial" panose="020B0604020202020204" pitchFamily="34" charset="0"/>
              <a:buChar char="•"/>
            </a:pPr>
            <a:r>
              <a:rPr lang="en-US" altLang="zh-CN" sz="1600" dirty="0"/>
              <a:t>The 5-year survival rate for brain tumor patients is around 35%.</a:t>
            </a:r>
          </a:p>
          <a:p>
            <a:pPr>
              <a:buFont typeface="Arial" panose="020B0604020202020204" pitchFamily="34" charset="0"/>
              <a:buChar char="•"/>
            </a:pPr>
            <a:r>
              <a:rPr lang="en-US" altLang="zh-CN" sz="1800" b="1" dirty="0"/>
              <a:t>Importance of Timely and Accurate Diagnosis</a:t>
            </a:r>
            <a:endParaRPr lang="en-US" altLang="zh-CN" sz="1800" dirty="0"/>
          </a:p>
          <a:p>
            <a:pPr marL="742950" lvl="1" indent="-285750">
              <a:buFont typeface="Arial" panose="020B0604020202020204" pitchFamily="34" charset="0"/>
              <a:buChar char="•"/>
            </a:pPr>
            <a:r>
              <a:rPr lang="en-US" altLang="zh-CN" sz="1600" dirty="0"/>
              <a:t>Early and precise diagnosis can significantly improve treatment planning and outcome predictions.</a:t>
            </a:r>
          </a:p>
          <a:p>
            <a:pPr>
              <a:buFont typeface="Arial" panose="020B0604020202020204" pitchFamily="34" charset="0"/>
              <a:buChar char="•"/>
            </a:pPr>
            <a:r>
              <a:rPr lang="en-US" altLang="zh-CN" sz="1800" b="1" dirty="0"/>
              <a:t>Current Diagnostic Techniques</a:t>
            </a:r>
            <a:endParaRPr lang="en-US" altLang="zh-CN" sz="1800" dirty="0"/>
          </a:p>
          <a:p>
            <a:pPr marL="742950" lvl="1" indent="-285750">
              <a:buFont typeface="Arial" panose="020B0604020202020204" pitchFamily="34" charset="0"/>
              <a:buChar char="•"/>
            </a:pPr>
            <a:r>
              <a:rPr lang="en-US" altLang="zh-CN" sz="1600" dirty="0"/>
              <a:t>Magnetic Resonance Imaging (MRI) is the primary method for diagnosing brain tumors.</a:t>
            </a:r>
          </a:p>
          <a:p>
            <a:pPr marL="742950" lvl="1" indent="-285750">
              <a:buFont typeface="Arial" panose="020B0604020202020204" pitchFamily="34" charset="0"/>
              <a:buChar char="•"/>
            </a:pPr>
            <a:r>
              <a:rPr lang="en-US" altLang="zh-CN" sz="1600" dirty="0"/>
              <a:t>MRI scans generate a vast amount of image data, posing significant challenges in analysis due to the complexity of the images and the extensive time required for manual examination by experts.</a:t>
            </a:r>
          </a:p>
          <a:p>
            <a:pPr>
              <a:buFont typeface="Arial" panose="020B0604020202020204" pitchFamily="34" charset="0"/>
              <a:buChar char="•"/>
            </a:pPr>
            <a:r>
              <a:rPr lang="en-US" altLang="zh-CN" sz="1800" b="1" dirty="0"/>
              <a:t>Advancements in Image Analysis</a:t>
            </a:r>
            <a:endParaRPr lang="en-US" altLang="zh-CN" sz="1800" dirty="0"/>
          </a:p>
          <a:p>
            <a:pPr marL="742950" lvl="1" indent="-285750">
              <a:buFont typeface="Arial" panose="020B0604020202020204" pitchFamily="34" charset="0"/>
              <a:buChar char="•"/>
            </a:pPr>
            <a:r>
              <a:rPr lang="en-US" altLang="zh-CN" sz="1600" dirty="0"/>
              <a:t>Recent years have seen the application of deep learning techniques to enhance the analysis of MRI images, aiming to overcome limitations associated with human error and the intensive labor of manual analysis.</a:t>
            </a:r>
          </a:p>
          <a:p>
            <a:pPr>
              <a:buFont typeface="Arial" panose="020B0604020202020204" pitchFamily="34" charset="0"/>
              <a:buChar char="•"/>
            </a:pPr>
            <a:r>
              <a:rPr lang="en-US" altLang="zh-CN" sz="1800" b="1" dirty="0"/>
              <a:t>Project Focus</a:t>
            </a:r>
            <a:endParaRPr lang="en-US" altLang="zh-CN" sz="1800" dirty="0"/>
          </a:p>
          <a:p>
            <a:pPr marL="742950" lvl="1" indent="-285750">
              <a:buFont typeface="Arial" panose="020B0604020202020204" pitchFamily="34" charset="0"/>
              <a:buChar char="•"/>
            </a:pPr>
            <a:r>
              <a:rPr lang="en-US" altLang="zh-CN" sz="1600" dirty="0"/>
              <a:t>This project develops and utilizes a deep learning-based model to segment brain tumor images, aiming to provide more accurate, efficient, and consistent diagnostic results.</a:t>
            </a:r>
          </a:p>
          <a:p>
            <a:endParaRPr lang="zh-CN" altLang="en-US" dirty="0"/>
          </a:p>
        </p:txBody>
      </p:sp>
      <p:sp>
        <p:nvSpPr>
          <p:cNvPr id="4" name="灯片编号占位符 3">
            <a:extLst>
              <a:ext uri="{FF2B5EF4-FFF2-40B4-BE49-F238E27FC236}">
                <a16:creationId xmlns:a16="http://schemas.microsoft.com/office/drawing/2014/main" id="{AC4C717C-C953-F568-1A2E-1E4C5179E793}"/>
              </a:ext>
            </a:extLst>
          </p:cNvPr>
          <p:cNvSpPr>
            <a:spLocks noGrp="1"/>
          </p:cNvSpPr>
          <p:nvPr>
            <p:ph type="sldNum" sz="quarter" idx="12"/>
          </p:nvPr>
        </p:nvSpPr>
        <p:spPr/>
        <p:txBody>
          <a:bodyPr/>
          <a:lstStyle/>
          <a:p>
            <a:fld id="{1C3AD788-83EE-42DD-8066-770CB6341335}" type="slidenum">
              <a:rPr lang="zh-CN" altLang="en-US" smtClean="0"/>
              <a:t>2</a:t>
            </a:fld>
            <a:endParaRPr lang="zh-CN" altLang="en-US"/>
          </a:p>
        </p:txBody>
      </p:sp>
    </p:spTree>
    <p:extLst>
      <p:ext uri="{BB962C8B-B14F-4D97-AF65-F5344CB8AC3E}">
        <p14:creationId xmlns:p14="http://schemas.microsoft.com/office/powerpoint/2010/main" val="2421465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0853B7-4F9F-A9EE-3FE7-D3C9AF9758FD}"/>
              </a:ext>
            </a:extLst>
          </p:cNvPr>
          <p:cNvSpPr>
            <a:spLocks noGrp="1"/>
          </p:cNvSpPr>
          <p:nvPr>
            <p:ph type="title"/>
          </p:nvPr>
        </p:nvSpPr>
        <p:spPr/>
        <p:txBody>
          <a:bodyPr/>
          <a:lstStyle/>
          <a:p>
            <a:r>
              <a:rPr lang="en-US" altLang="zh-CN" dirty="0"/>
              <a:t>Dataset</a:t>
            </a:r>
            <a:endParaRPr lang="zh-CN" altLang="en-US" dirty="0"/>
          </a:p>
        </p:txBody>
      </p:sp>
      <p:sp>
        <p:nvSpPr>
          <p:cNvPr id="3" name="内容占位符 2">
            <a:extLst>
              <a:ext uri="{FF2B5EF4-FFF2-40B4-BE49-F238E27FC236}">
                <a16:creationId xmlns:a16="http://schemas.microsoft.com/office/drawing/2014/main" id="{5E5BFDFA-5535-5C88-4CD3-4EFA17912F39}"/>
              </a:ext>
            </a:extLst>
          </p:cNvPr>
          <p:cNvSpPr>
            <a:spLocks noGrp="1"/>
          </p:cNvSpPr>
          <p:nvPr>
            <p:ph idx="1"/>
          </p:nvPr>
        </p:nvSpPr>
        <p:spPr>
          <a:xfrm>
            <a:off x="393469" y="6314865"/>
            <a:ext cx="10468495" cy="365125"/>
          </a:xfrm>
        </p:spPr>
        <p:txBody>
          <a:bodyPr>
            <a:normAutofit/>
          </a:bodyPr>
          <a:lstStyle/>
          <a:p>
            <a:pPr marL="0" indent="0">
              <a:buNone/>
            </a:pPr>
            <a:r>
              <a:rPr lang="en-US" altLang="zh-CN" sz="1200" dirty="0"/>
              <a:t>Data source: </a:t>
            </a:r>
            <a:r>
              <a:rPr lang="en-US" altLang="zh-CN" sz="1200" dirty="0">
                <a:hlinkClick r:id="rId2"/>
              </a:rPr>
              <a:t>https://www.kaggle.com/datasets/mateuszbuda/lgg-mri-segmentation</a:t>
            </a:r>
            <a:endParaRPr lang="en-US" altLang="zh-CN" sz="1200" dirty="0"/>
          </a:p>
          <a:p>
            <a:pPr marL="0" indent="0">
              <a:buNone/>
            </a:pPr>
            <a:endParaRPr lang="en-US" altLang="zh-CN" sz="1200" dirty="0"/>
          </a:p>
          <a:p>
            <a:endParaRPr lang="zh-CN" altLang="en-US" sz="1600" dirty="0"/>
          </a:p>
        </p:txBody>
      </p:sp>
      <p:sp>
        <p:nvSpPr>
          <p:cNvPr id="4" name="灯片编号占位符 3">
            <a:extLst>
              <a:ext uri="{FF2B5EF4-FFF2-40B4-BE49-F238E27FC236}">
                <a16:creationId xmlns:a16="http://schemas.microsoft.com/office/drawing/2014/main" id="{2C1D6689-1834-A190-D6B0-8E8A1EF0E1FC}"/>
              </a:ext>
            </a:extLst>
          </p:cNvPr>
          <p:cNvSpPr>
            <a:spLocks noGrp="1"/>
          </p:cNvSpPr>
          <p:nvPr>
            <p:ph type="sldNum" sz="quarter" idx="12"/>
          </p:nvPr>
        </p:nvSpPr>
        <p:spPr/>
        <p:txBody>
          <a:bodyPr/>
          <a:lstStyle/>
          <a:p>
            <a:fld id="{1C3AD788-83EE-42DD-8066-770CB6341335}" type="slidenum">
              <a:rPr lang="zh-CN" altLang="en-US" smtClean="0"/>
              <a:t>3</a:t>
            </a:fld>
            <a:endParaRPr lang="zh-CN" altLang="en-US"/>
          </a:p>
        </p:txBody>
      </p:sp>
      <p:pic>
        <p:nvPicPr>
          <p:cNvPr id="12" name="图形 11">
            <a:extLst>
              <a:ext uri="{FF2B5EF4-FFF2-40B4-BE49-F238E27FC236}">
                <a16:creationId xmlns:a16="http://schemas.microsoft.com/office/drawing/2014/main" id="{2BBD1D5E-E11E-D1D9-E956-D609DB2A6C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9574" y="836407"/>
            <a:ext cx="4972768" cy="5185186"/>
          </a:xfrm>
          <a:prstGeom prst="rect">
            <a:avLst/>
          </a:prstGeom>
        </p:spPr>
      </p:pic>
      <p:pic>
        <p:nvPicPr>
          <p:cNvPr id="25" name="图片 24">
            <a:extLst>
              <a:ext uri="{FF2B5EF4-FFF2-40B4-BE49-F238E27FC236}">
                <a16:creationId xmlns:a16="http://schemas.microsoft.com/office/drawing/2014/main" id="{EF68F556-7CB1-5E96-6BF0-CB72C6090D94}"/>
              </a:ext>
            </a:extLst>
          </p:cNvPr>
          <p:cNvPicPr>
            <a:picLocks noChangeAspect="1"/>
          </p:cNvPicPr>
          <p:nvPr/>
        </p:nvPicPr>
        <p:blipFill>
          <a:blip r:embed="rId5"/>
          <a:stretch>
            <a:fillRect/>
          </a:stretch>
        </p:blipFill>
        <p:spPr>
          <a:xfrm>
            <a:off x="7003767" y="2032076"/>
            <a:ext cx="4158659" cy="2793848"/>
          </a:xfrm>
          <a:prstGeom prst="rect">
            <a:avLst/>
          </a:prstGeom>
        </p:spPr>
      </p:pic>
    </p:spTree>
    <p:extLst>
      <p:ext uri="{BB962C8B-B14F-4D97-AF65-F5344CB8AC3E}">
        <p14:creationId xmlns:p14="http://schemas.microsoft.com/office/powerpoint/2010/main" val="2393263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2071E0-7AFC-5E4E-30DB-218523841C29}"/>
              </a:ext>
            </a:extLst>
          </p:cNvPr>
          <p:cNvSpPr>
            <a:spLocks noGrp="1"/>
          </p:cNvSpPr>
          <p:nvPr>
            <p:ph type="title"/>
          </p:nvPr>
        </p:nvSpPr>
        <p:spPr/>
        <p:txBody>
          <a:bodyPr/>
          <a:lstStyle/>
          <a:p>
            <a:r>
              <a:rPr lang="en-US" altLang="zh-CN" dirty="0"/>
              <a:t>Image augmentation</a:t>
            </a:r>
            <a:endParaRPr lang="zh-CN" altLang="en-US" dirty="0"/>
          </a:p>
        </p:txBody>
      </p:sp>
      <p:sp>
        <p:nvSpPr>
          <p:cNvPr id="4" name="灯片编号占位符 3">
            <a:extLst>
              <a:ext uri="{FF2B5EF4-FFF2-40B4-BE49-F238E27FC236}">
                <a16:creationId xmlns:a16="http://schemas.microsoft.com/office/drawing/2014/main" id="{AC3E1077-6140-9605-29DE-53ADED60722A}"/>
              </a:ext>
            </a:extLst>
          </p:cNvPr>
          <p:cNvSpPr>
            <a:spLocks noGrp="1"/>
          </p:cNvSpPr>
          <p:nvPr>
            <p:ph type="sldNum" sz="quarter" idx="12"/>
          </p:nvPr>
        </p:nvSpPr>
        <p:spPr/>
        <p:txBody>
          <a:bodyPr/>
          <a:lstStyle/>
          <a:p>
            <a:fld id="{1C3AD788-83EE-42DD-8066-770CB6341335}" type="slidenum">
              <a:rPr lang="zh-CN" altLang="en-US" smtClean="0"/>
              <a:t>4</a:t>
            </a:fld>
            <a:endParaRPr lang="zh-CN" altLang="en-US"/>
          </a:p>
        </p:txBody>
      </p:sp>
      <p:pic>
        <p:nvPicPr>
          <p:cNvPr id="7" name="图片 6">
            <a:extLst>
              <a:ext uri="{FF2B5EF4-FFF2-40B4-BE49-F238E27FC236}">
                <a16:creationId xmlns:a16="http://schemas.microsoft.com/office/drawing/2014/main" id="{1F2BCDDA-7F25-6EDB-CBFB-8F88483F0CDC}"/>
              </a:ext>
            </a:extLst>
          </p:cNvPr>
          <p:cNvPicPr>
            <a:picLocks noChangeAspect="1"/>
          </p:cNvPicPr>
          <p:nvPr/>
        </p:nvPicPr>
        <p:blipFill rotWithShape="1">
          <a:blip r:embed="rId2"/>
          <a:srcRect l="78258"/>
          <a:stretch/>
        </p:blipFill>
        <p:spPr>
          <a:xfrm>
            <a:off x="3041059" y="1075538"/>
            <a:ext cx="1147206" cy="5510846"/>
          </a:xfrm>
          <a:prstGeom prst="rect">
            <a:avLst/>
          </a:prstGeom>
        </p:spPr>
      </p:pic>
      <p:pic>
        <p:nvPicPr>
          <p:cNvPr id="9" name="图片 8">
            <a:extLst>
              <a:ext uri="{FF2B5EF4-FFF2-40B4-BE49-F238E27FC236}">
                <a16:creationId xmlns:a16="http://schemas.microsoft.com/office/drawing/2014/main" id="{BC8B2691-9CBE-BF26-59CE-C59AE5A5D92B}"/>
              </a:ext>
            </a:extLst>
          </p:cNvPr>
          <p:cNvPicPr>
            <a:picLocks noChangeAspect="1"/>
          </p:cNvPicPr>
          <p:nvPr/>
        </p:nvPicPr>
        <p:blipFill rotWithShape="1">
          <a:blip r:embed="rId3"/>
          <a:srcRect l="78501"/>
          <a:stretch/>
        </p:blipFill>
        <p:spPr>
          <a:xfrm>
            <a:off x="7297043" y="1075539"/>
            <a:ext cx="1136778" cy="5510846"/>
          </a:xfrm>
          <a:prstGeom prst="rect">
            <a:avLst/>
          </a:prstGeom>
        </p:spPr>
      </p:pic>
      <p:sp>
        <p:nvSpPr>
          <p:cNvPr id="10" name="内容占位符 2">
            <a:extLst>
              <a:ext uri="{FF2B5EF4-FFF2-40B4-BE49-F238E27FC236}">
                <a16:creationId xmlns:a16="http://schemas.microsoft.com/office/drawing/2014/main" id="{DD6C546B-464F-645C-6FC4-8FA971D941DE}"/>
              </a:ext>
            </a:extLst>
          </p:cNvPr>
          <p:cNvSpPr>
            <a:spLocks noGrp="1"/>
          </p:cNvSpPr>
          <p:nvPr>
            <p:ph idx="1"/>
          </p:nvPr>
        </p:nvSpPr>
        <p:spPr>
          <a:xfrm>
            <a:off x="4842746" y="3166061"/>
            <a:ext cx="2147971" cy="926158"/>
          </a:xfrm>
        </p:spPr>
        <p:txBody>
          <a:bodyPr>
            <a:normAutofit/>
          </a:bodyPr>
          <a:lstStyle/>
          <a:p>
            <a:pPr marL="0" indent="0">
              <a:lnSpc>
                <a:spcPct val="100000"/>
              </a:lnSpc>
              <a:spcBef>
                <a:spcPts val="0"/>
              </a:spcBef>
              <a:buNone/>
            </a:pPr>
            <a:r>
              <a:rPr lang="en-US" altLang="zh-CN" sz="1200" dirty="0"/>
              <a:t>Resize to 128 x 128 pixels</a:t>
            </a:r>
          </a:p>
          <a:p>
            <a:pPr marL="0" indent="0">
              <a:lnSpc>
                <a:spcPct val="100000"/>
              </a:lnSpc>
              <a:spcBef>
                <a:spcPts val="0"/>
              </a:spcBef>
              <a:buNone/>
            </a:pPr>
            <a:r>
              <a:rPr lang="en-US" altLang="zh-CN" sz="1200" dirty="0"/>
              <a:t>50% Vertical Flip</a:t>
            </a:r>
          </a:p>
          <a:p>
            <a:pPr marL="0" indent="0">
              <a:lnSpc>
                <a:spcPct val="100000"/>
              </a:lnSpc>
              <a:spcBef>
                <a:spcPts val="0"/>
              </a:spcBef>
              <a:buNone/>
            </a:pPr>
            <a:r>
              <a:rPr lang="en-US" altLang="zh-CN" sz="1200" dirty="0"/>
              <a:t>50% Vertical Flip</a:t>
            </a:r>
          </a:p>
          <a:p>
            <a:pPr marL="0" indent="0">
              <a:lnSpc>
                <a:spcPct val="100000"/>
              </a:lnSpc>
              <a:spcBef>
                <a:spcPts val="0"/>
              </a:spcBef>
              <a:buNone/>
            </a:pPr>
            <a:r>
              <a:rPr lang="en-US" altLang="zh-CN" sz="1200" dirty="0"/>
              <a:t>50% 90º Rotation</a:t>
            </a:r>
          </a:p>
        </p:txBody>
      </p:sp>
      <p:sp>
        <p:nvSpPr>
          <p:cNvPr id="11" name="箭头: 右 10">
            <a:extLst>
              <a:ext uri="{FF2B5EF4-FFF2-40B4-BE49-F238E27FC236}">
                <a16:creationId xmlns:a16="http://schemas.microsoft.com/office/drawing/2014/main" id="{0B3E844B-A588-8A88-7EF4-874B39B4951E}"/>
              </a:ext>
            </a:extLst>
          </p:cNvPr>
          <p:cNvSpPr/>
          <p:nvPr/>
        </p:nvSpPr>
        <p:spPr>
          <a:xfrm>
            <a:off x="4486154" y="3390074"/>
            <a:ext cx="272481" cy="4408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CF36B8B3-EECC-DDDC-9D5D-41D141CD9C17}"/>
              </a:ext>
            </a:extLst>
          </p:cNvPr>
          <p:cNvSpPr/>
          <p:nvPr/>
        </p:nvSpPr>
        <p:spPr>
          <a:xfrm>
            <a:off x="6791684" y="3390074"/>
            <a:ext cx="272481" cy="4408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06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64F76-9931-A64A-EEC8-41538723B60B}"/>
              </a:ext>
            </a:extLst>
          </p:cNvPr>
          <p:cNvSpPr>
            <a:spLocks noGrp="1"/>
          </p:cNvSpPr>
          <p:nvPr>
            <p:ph type="title"/>
          </p:nvPr>
        </p:nvSpPr>
        <p:spPr>
          <a:xfrm>
            <a:off x="393469" y="136525"/>
            <a:ext cx="3356495" cy="765406"/>
          </a:xfrm>
        </p:spPr>
        <p:txBody>
          <a:bodyPr/>
          <a:lstStyle/>
          <a:p>
            <a:r>
              <a:rPr lang="en-US" altLang="zh-CN" dirty="0"/>
              <a:t>Training Models</a:t>
            </a:r>
            <a:endParaRPr lang="zh-CN" altLang="en-US" dirty="0"/>
          </a:p>
        </p:txBody>
      </p:sp>
      <p:sp>
        <p:nvSpPr>
          <p:cNvPr id="4" name="灯片编号占位符 3">
            <a:extLst>
              <a:ext uri="{FF2B5EF4-FFF2-40B4-BE49-F238E27FC236}">
                <a16:creationId xmlns:a16="http://schemas.microsoft.com/office/drawing/2014/main" id="{E29E5A28-0DAF-D2E8-B03D-B4A3B8083566}"/>
              </a:ext>
            </a:extLst>
          </p:cNvPr>
          <p:cNvSpPr>
            <a:spLocks noGrp="1"/>
          </p:cNvSpPr>
          <p:nvPr>
            <p:ph type="sldNum" sz="quarter" idx="12"/>
          </p:nvPr>
        </p:nvSpPr>
        <p:spPr/>
        <p:txBody>
          <a:bodyPr/>
          <a:lstStyle/>
          <a:p>
            <a:fld id="{1C3AD788-83EE-42DD-8066-770CB6341335}" type="slidenum">
              <a:rPr lang="zh-CN" altLang="en-US" smtClean="0"/>
              <a:t>5</a:t>
            </a:fld>
            <a:endParaRPr lang="zh-CN" altLang="en-US"/>
          </a:p>
        </p:txBody>
      </p:sp>
      <p:sp>
        <p:nvSpPr>
          <p:cNvPr id="5" name="矩形 4">
            <a:extLst>
              <a:ext uri="{FF2B5EF4-FFF2-40B4-BE49-F238E27FC236}">
                <a16:creationId xmlns:a16="http://schemas.microsoft.com/office/drawing/2014/main" id="{7EDB1CBC-C2B8-EBA9-1D8E-EA38A2488D6C}"/>
              </a:ext>
            </a:extLst>
          </p:cNvPr>
          <p:cNvSpPr/>
          <p:nvPr/>
        </p:nvSpPr>
        <p:spPr>
          <a:xfrm>
            <a:off x="1355523" y="918392"/>
            <a:ext cx="2142051" cy="258298"/>
          </a:xfrm>
          <a:prstGeom prst="rect">
            <a:avLst/>
          </a:prstGeom>
          <a:solidFill>
            <a:schemeClr val="accent1">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Images 128x128x3</a:t>
            </a:r>
            <a:endParaRPr lang="zh-CN" altLang="en-US" sz="1200" dirty="0">
              <a:solidFill>
                <a:schemeClr val="tx1"/>
              </a:solidFill>
            </a:endParaRPr>
          </a:p>
        </p:txBody>
      </p:sp>
      <p:cxnSp>
        <p:nvCxnSpPr>
          <p:cNvPr id="7" name="直接箭头连接符 6">
            <a:extLst>
              <a:ext uri="{FF2B5EF4-FFF2-40B4-BE49-F238E27FC236}">
                <a16:creationId xmlns:a16="http://schemas.microsoft.com/office/drawing/2014/main" id="{9483E805-E6D0-CD7B-3A86-859DFE5950F8}"/>
              </a:ext>
            </a:extLst>
          </p:cNvPr>
          <p:cNvCxnSpPr/>
          <p:nvPr/>
        </p:nvCxnSpPr>
        <p:spPr>
          <a:xfrm>
            <a:off x="2418628" y="1183793"/>
            <a:ext cx="0" cy="240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内容占位符 2">
            <a:extLst>
              <a:ext uri="{FF2B5EF4-FFF2-40B4-BE49-F238E27FC236}">
                <a16:creationId xmlns:a16="http://schemas.microsoft.com/office/drawing/2014/main" id="{626D3CAC-7EFA-708F-0BEC-EB99D5C5B7B7}"/>
              </a:ext>
            </a:extLst>
          </p:cNvPr>
          <p:cNvSpPr>
            <a:spLocks noGrp="1"/>
          </p:cNvSpPr>
          <p:nvPr>
            <p:ph idx="1"/>
          </p:nvPr>
        </p:nvSpPr>
        <p:spPr>
          <a:xfrm>
            <a:off x="7839829" y="4705051"/>
            <a:ext cx="4352171" cy="2016424"/>
          </a:xfrm>
        </p:spPr>
        <p:txBody>
          <a:bodyPr>
            <a:normAutofit/>
          </a:bodyPr>
          <a:lstStyle/>
          <a:p>
            <a:r>
              <a:rPr lang="en-US" altLang="zh-CN" sz="1600" b="1" dirty="0"/>
              <a:t>Model architecture: </a:t>
            </a:r>
            <a:r>
              <a:rPr lang="en-US" altLang="zh-CN" sz="1600" dirty="0"/>
              <a:t>U-Net network</a:t>
            </a:r>
          </a:p>
          <a:p>
            <a:r>
              <a:rPr lang="en-US" altLang="zh-CN" sz="1600" b="1" dirty="0"/>
              <a:t>Loss function: </a:t>
            </a:r>
            <a:r>
              <a:rPr lang="en-US" altLang="zh-CN" sz="1600" dirty="0"/>
              <a:t>Dice Loss</a:t>
            </a:r>
          </a:p>
          <a:p>
            <a:r>
              <a:rPr lang="en-US" altLang="zh-CN" sz="1600" b="1" dirty="0"/>
              <a:t>Optimizer: </a:t>
            </a:r>
            <a:r>
              <a:rPr lang="en-US" altLang="zh-CN" sz="1600" dirty="0"/>
              <a:t>Adam </a:t>
            </a:r>
          </a:p>
          <a:p>
            <a:r>
              <a:rPr lang="en-US" altLang="zh-CN" sz="1600" b="1" dirty="0"/>
              <a:t>Learning step: </a:t>
            </a:r>
            <a:r>
              <a:rPr lang="en-US" altLang="zh-CN" sz="1600" dirty="0"/>
              <a:t>0.001</a:t>
            </a:r>
          </a:p>
          <a:p>
            <a:r>
              <a:rPr lang="en-US" altLang="zh-CN" sz="1600" b="1" dirty="0"/>
              <a:t>Training time: </a:t>
            </a:r>
            <a:r>
              <a:rPr lang="en-US" altLang="zh-CN" sz="1600" dirty="0"/>
              <a:t>approx. 60 mins on GPU</a:t>
            </a:r>
          </a:p>
          <a:p>
            <a:endParaRPr lang="zh-CN" altLang="en-US" sz="2000" dirty="0"/>
          </a:p>
        </p:txBody>
      </p:sp>
      <p:sp>
        <p:nvSpPr>
          <p:cNvPr id="3" name="矩形 2">
            <a:extLst>
              <a:ext uri="{FF2B5EF4-FFF2-40B4-BE49-F238E27FC236}">
                <a16:creationId xmlns:a16="http://schemas.microsoft.com/office/drawing/2014/main" id="{585848C6-3F0F-89E5-1C7C-66B2FF16C2F1}"/>
              </a:ext>
            </a:extLst>
          </p:cNvPr>
          <p:cNvSpPr/>
          <p:nvPr/>
        </p:nvSpPr>
        <p:spPr>
          <a:xfrm>
            <a:off x="1352664" y="1423939"/>
            <a:ext cx="2144910"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Conv2D 3x3,128x128x64</a:t>
            </a:r>
            <a:endParaRPr lang="zh-CN" altLang="en-US" sz="1200" dirty="0">
              <a:solidFill>
                <a:schemeClr val="tx1"/>
              </a:solidFill>
            </a:endParaRPr>
          </a:p>
        </p:txBody>
      </p:sp>
      <p:sp>
        <p:nvSpPr>
          <p:cNvPr id="6" name="矩形 5">
            <a:extLst>
              <a:ext uri="{FF2B5EF4-FFF2-40B4-BE49-F238E27FC236}">
                <a16:creationId xmlns:a16="http://schemas.microsoft.com/office/drawing/2014/main" id="{11DAC9CD-C4F0-F564-F671-6A6EDBB89DBC}"/>
              </a:ext>
            </a:extLst>
          </p:cNvPr>
          <p:cNvSpPr/>
          <p:nvPr/>
        </p:nvSpPr>
        <p:spPr>
          <a:xfrm>
            <a:off x="1352663" y="1712480"/>
            <a:ext cx="2144912"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Conv2D 3x3,128x128x64</a:t>
            </a:r>
            <a:endParaRPr lang="zh-CN" altLang="en-US" sz="1200" dirty="0">
              <a:solidFill>
                <a:schemeClr val="tx1"/>
              </a:solidFill>
            </a:endParaRPr>
          </a:p>
        </p:txBody>
      </p:sp>
      <p:sp>
        <p:nvSpPr>
          <p:cNvPr id="28" name="矩形 27">
            <a:extLst>
              <a:ext uri="{FF2B5EF4-FFF2-40B4-BE49-F238E27FC236}">
                <a16:creationId xmlns:a16="http://schemas.microsoft.com/office/drawing/2014/main" id="{E6DBBEF7-E3F0-71DC-BB33-FA6DF92F6DF9}"/>
              </a:ext>
            </a:extLst>
          </p:cNvPr>
          <p:cNvSpPr/>
          <p:nvPr/>
        </p:nvSpPr>
        <p:spPr>
          <a:xfrm>
            <a:off x="1352663" y="1997691"/>
            <a:ext cx="2144912"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Max pooling 2x2, 64x64x64</a:t>
            </a:r>
            <a:endParaRPr lang="zh-CN" altLang="en-US" sz="1200" dirty="0">
              <a:solidFill>
                <a:schemeClr val="tx1"/>
              </a:solidFill>
            </a:endParaRPr>
          </a:p>
        </p:txBody>
      </p:sp>
      <p:cxnSp>
        <p:nvCxnSpPr>
          <p:cNvPr id="33" name="直接箭头连接符 32">
            <a:extLst>
              <a:ext uri="{FF2B5EF4-FFF2-40B4-BE49-F238E27FC236}">
                <a16:creationId xmlns:a16="http://schemas.microsoft.com/office/drawing/2014/main" id="{C630CFC6-9692-1476-0836-3A459257E923}"/>
              </a:ext>
            </a:extLst>
          </p:cNvPr>
          <p:cNvCxnSpPr/>
          <p:nvPr/>
        </p:nvCxnSpPr>
        <p:spPr>
          <a:xfrm>
            <a:off x="2418628" y="2275820"/>
            <a:ext cx="0" cy="240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339CF48A-2CCB-1F44-8F44-1E2500DFD634}"/>
              </a:ext>
            </a:extLst>
          </p:cNvPr>
          <p:cNvSpPr/>
          <p:nvPr/>
        </p:nvSpPr>
        <p:spPr>
          <a:xfrm>
            <a:off x="1352664" y="2515966"/>
            <a:ext cx="2144914"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Conv2D 3x3, 64x64x128</a:t>
            </a:r>
            <a:endParaRPr lang="zh-CN" altLang="en-US" sz="1200" dirty="0">
              <a:solidFill>
                <a:schemeClr val="tx1"/>
              </a:solidFill>
            </a:endParaRPr>
          </a:p>
        </p:txBody>
      </p:sp>
      <p:sp>
        <p:nvSpPr>
          <p:cNvPr id="35" name="矩形 34">
            <a:extLst>
              <a:ext uri="{FF2B5EF4-FFF2-40B4-BE49-F238E27FC236}">
                <a16:creationId xmlns:a16="http://schemas.microsoft.com/office/drawing/2014/main" id="{D076BE2D-5504-1691-2B4D-6B1195B610D1}"/>
              </a:ext>
            </a:extLst>
          </p:cNvPr>
          <p:cNvSpPr/>
          <p:nvPr/>
        </p:nvSpPr>
        <p:spPr>
          <a:xfrm>
            <a:off x="1352663" y="2804507"/>
            <a:ext cx="2144917"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Conv2D 3x3, 64x64x128</a:t>
            </a:r>
            <a:endParaRPr lang="zh-CN" altLang="en-US" sz="1200" dirty="0">
              <a:solidFill>
                <a:schemeClr val="tx1"/>
              </a:solidFill>
            </a:endParaRPr>
          </a:p>
        </p:txBody>
      </p:sp>
      <p:sp>
        <p:nvSpPr>
          <p:cNvPr id="36" name="矩形 35">
            <a:extLst>
              <a:ext uri="{FF2B5EF4-FFF2-40B4-BE49-F238E27FC236}">
                <a16:creationId xmlns:a16="http://schemas.microsoft.com/office/drawing/2014/main" id="{34B287F5-264C-102B-EA4D-C64E355FADED}"/>
              </a:ext>
            </a:extLst>
          </p:cNvPr>
          <p:cNvSpPr/>
          <p:nvPr/>
        </p:nvSpPr>
        <p:spPr>
          <a:xfrm>
            <a:off x="1352663" y="3082098"/>
            <a:ext cx="2144917"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Max pooling 2x2, 32x32x128</a:t>
            </a:r>
            <a:endParaRPr lang="zh-CN" altLang="en-US" sz="1200" dirty="0">
              <a:solidFill>
                <a:schemeClr val="tx1"/>
              </a:solidFill>
            </a:endParaRPr>
          </a:p>
        </p:txBody>
      </p:sp>
      <p:cxnSp>
        <p:nvCxnSpPr>
          <p:cNvPr id="37" name="直接箭头连接符 36">
            <a:extLst>
              <a:ext uri="{FF2B5EF4-FFF2-40B4-BE49-F238E27FC236}">
                <a16:creationId xmlns:a16="http://schemas.microsoft.com/office/drawing/2014/main" id="{D96A9AF7-6279-41C0-5A9F-88FD8318AA1D}"/>
              </a:ext>
            </a:extLst>
          </p:cNvPr>
          <p:cNvCxnSpPr/>
          <p:nvPr/>
        </p:nvCxnSpPr>
        <p:spPr>
          <a:xfrm>
            <a:off x="2412134" y="3349298"/>
            <a:ext cx="0" cy="240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8DE108B1-7EC2-8D61-8890-8CB1BF4062CD}"/>
              </a:ext>
            </a:extLst>
          </p:cNvPr>
          <p:cNvSpPr/>
          <p:nvPr/>
        </p:nvSpPr>
        <p:spPr>
          <a:xfrm>
            <a:off x="1346170" y="3589444"/>
            <a:ext cx="2144914"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Conv2D 3x3, 32x32x256</a:t>
            </a:r>
            <a:endParaRPr lang="zh-CN" altLang="en-US" sz="1200" dirty="0">
              <a:solidFill>
                <a:schemeClr val="tx1"/>
              </a:solidFill>
            </a:endParaRPr>
          </a:p>
        </p:txBody>
      </p:sp>
      <p:sp>
        <p:nvSpPr>
          <p:cNvPr id="45" name="矩形 44">
            <a:extLst>
              <a:ext uri="{FF2B5EF4-FFF2-40B4-BE49-F238E27FC236}">
                <a16:creationId xmlns:a16="http://schemas.microsoft.com/office/drawing/2014/main" id="{F7D7288A-4E0F-07FD-1838-7C67CD84EE69}"/>
              </a:ext>
            </a:extLst>
          </p:cNvPr>
          <p:cNvSpPr/>
          <p:nvPr/>
        </p:nvSpPr>
        <p:spPr>
          <a:xfrm>
            <a:off x="1346169" y="3870365"/>
            <a:ext cx="2144917"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Conv2D 3x3, 32x32x256</a:t>
            </a:r>
            <a:endParaRPr lang="zh-CN" altLang="en-US" sz="1200" dirty="0">
              <a:solidFill>
                <a:schemeClr val="tx1"/>
              </a:solidFill>
            </a:endParaRPr>
          </a:p>
        </p:txBody>
      </p:sp>
      <p:sp>
        <p:nvSpPr>
          <p:cNvPr id="49" name="矩形 48">
            <a:extLst>
              <a:ext uri="{FF2B5EF4-FFF2-40B4-BE49-F238E27FC236}">
                <a16:creationId xmlns:a16="http://schemas.microsoft.com/office/drawing/2014/main" id="{0275E1FD-629F-B451-3D28-1E549DDD19CF}"/>
              </a:ext>
            </a:extLst>
          </p:cNvPr>
          <p:cNvSpPr/>
          <p:nvPr/>
        </p:nvSpPr>
        <p:spPr>
          <a:xfrm>
            <a:off x="1346169" y="4147956"/>
            <a:ext cx="2144917"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Max pooling 2x2, 16x16x256</a:t>
            </a:r>
            <a:endParaRPr lang="zh-CN" altLang="en-US" sz="1200" dirty="0">
              <a:solidFill>
                <a:schemeClr val="tx1"/>
              </a:solidFill>
            </a:endParaRPr>
          </a:p>
        </p:txBody>
      </p:sp>
      <p:cxnSp>
        <p:nvCxnSpPr>
          <p:cNvPr id="53" name="直接箭头连接符 52">
            <a:extLst>
              <a:ext uri="{FF2B5EF4-FFF2-40B4-BE49-F238E27FC236}">
                <a16:creationId xmlns:a16="http://schemas.microsoft.com/office/drawing/2014/main" id="{3C67F495-0733-50A5-BDB7-0D34CBFE5B08}"/>
              </a:ext>
            </a:extLst>
          </p:cNvPr>
          <p:cNvCxnSpPr/>
          <p:nvPr/>
        </p:nvCxnSpPr>
        <p:spPr>
          <a:xfrm>
            <a:off x="2405641" y="4421333"/>
            <a:ext cx="0" cy="240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56B45D39-30B5-621C-91E3-1ADB3279606A}"/>
              </a:ext>
            </a:extLst>
          </p:cNvPr>
          <p:cNvSpPr/>
          <p:nvPr/>
        </p:nvSpPr>
        <p:spPr>
          <a:xfrm>
            <a:off x="1339677" y="4661479"/>
            <a:ext cx="2144914"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Conv2D 3x3, 16x16x512</a:t>
            </a:r>
            <a:endParaRPr lang="zh-CN" altLang="en-US" sz="1200" dirty="0">
              <a:solidFill>
                <a:schemeClr val="tx1"/>
              </a:solidFill>
            </a:endParaRPr>
          </a:p>
        </p:txBody>
      </p:sp>
      <p:sp>
        <p:nvSpPr>
          <p:cNvPr id="55" name="矩形 54">
            <a:extLst>
              <a:ext uri="{FF2B5EF4-FFF2-40B4-BE49-F238E27FC236}">
                <a16:creationId xmlns:a16="http://schemas.microsoft.com/office/drawing/2014/main" id="{9910C666-5ACD-701D-DBE9-B0537875869A}"/>
              </a:ext>
            </a:extLst>
          </p:cNvPr>
          <p:cNvSpPr/>
          <p:nvPr/>
        </p:nvSpPr>
        <p:spPr>
          <a:xfrm>
            <a:off x="1339676" y="4942400"/>
            <a:ext cx="2144917"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Conv2D 3x3, 16x16x512</a:t>
            </a:r>
            <a:endParaRPr lang="zh-CN" altLang="en-US" sz="1200" dirty="0">
              <a:solidFill>
                <a:schemeClr val="tx1"/>
              </a:solidFill>
            </a:endParaRPr>
          </a:p>
        </p:txBody>
      </p:sp>
      <p:sp>
        <p:nvSpPr>
          <p:cNvPr id="56" name="矩形 55">
            <a:extLst>
              <a:ext uri="{FF2B5EF4-FFF2-40B4-BE49-F238E27FC236}">
                <a16:creationId xmlns:a16="http://schemas.microsoft.com/office/drawing/2014/main" id="{9F2DFC1B-64D6-094E-0AF5-EA9BCCC37EE4}"/>
              </a:ext>
            </a:extLst>
          </p:cNvPr>
          <p:cNvSpPr/>
          <p:nvPr/>
        </p:nvSpPr>
        <p:spPr>
          <a:xfrm>
            <a:off x="1339676" y="5219991"/>
            <a:ext cx="2144917"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Max pooling 2x2, 8x8x512</a:t>
            </a:r>
            <a:endParaRPr lang="zh-CN" altLang="en-US" sz="1200" dirty="0">
              <a:solidFill>
                <a:schemeClr val="tx1"/>
              </a:solidFill>
            </a:endParaRPr>
          </a:p>
        </p:txBody>
      </p:sp>
      <p:sp>
        <p:nvSpPr>
          <p:cNvPr id="57" name="矩形 56">
            <a:extLst>
              <a:ext uri="{FF2B5EF4-FFF2-40B4-BE49-F238E27FC236}">
                <a16:creationId xmlns:a16="http://schemas.microsoft.com/office/drawing/2014/main" id="{4BF61C26-B7B0-DD0E-7EE3-779CFF9828B2}"/>
              </a:ext>
            </a:extLst>
          </p:cNvPr>
          <p:cNvSpPr/>
          <p:nvPr/>
        </p:nvSpPr>
        <p:spPr>
          <a:xfrm>
            <a:off x="3098568" y="5733514"/>
            <a:ext cx="2144914"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Conv2D 3x3, 8x8x512</a:t>
            </a:r>
            <a:endParaRPr lang="zh-CN" altLang="en-US" sz="1200" dirty="0">
              <a:solidFill>
                <a:schemeClr val="tx1"/>
              </a:solidFill>
            </a:endParaRPr>
          </a:p>
        </p:txBody>
      </p:sp>
      <p:sp>
        <p:nvSpPr>
          <p:cNvPr id="58" name="矩形 57">
            <a:extLst>
              <a:ext uri="{FF2B5EF4-FFF2-40B4-BE49-F238E27FC236}">
                <a16:creationId xmlns:a16="http://schemas.microsoft.com/office/drawing/2014/main" id="{1D8A1C6F-DE1D-7888-3395-4293E597845C}"/>
              </a:ext>
            </a:extLst>
          </p:cNvPr>
          <p:cNvSpPr/>
          <p:nvPr/>
        </p:nvSpPr>
        <p:spPr>
          <a:xfrm>
            <a:off x="3098567" y="6014435"/>
            <a:ext cx="2144917"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Conv2D 3x3, 8x8x512</a:t>
            </a:r>
            <a:endParaRPr lang="zh-CN" altLang="en-US" sz="1200" dirty="0">
              <a:solidFill>
                <a:schemeClr val="tx1"/>
              </a:solidFill>
            </a:endParaRPr>
          </a:p>
        </p:txBody>
      </p:sp>
      <p:cxnSp>
        <p:nvCxnSpPr>
          <p:cNvPr id="59" name="直接箭头连接符 58">
            <a:extLst>
              <a:ext uri="{FF2B5EF4-FFF2-40B4-BE49-F238E27FC236}">
                <a16:creationId xmlns:a16="http://schemas.microsoft.com/office/drawing/2014/main" id="{8E9D9120-9C5F-29AD-FD30-E2C87EA9495C}"/>
              </a:ext>
            </a:extLst>
          </p:cNvPr>
          <p:cNvCxnSpPr/>
          <p:nvPr/>
        </p:nvCxnSpPr>
        <p:spPr>
          <a:xfrm>
            <a:off x="3312421" y="5479850"/>
            <a:ext cx="0" cy="240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9C2B1E0A-5152-C9A6-EA4F-D4D20FC1E348}"/>
              </a:ext>
            </a:extLst>
          </p:cNvPr>
          <p:cNvCxnSpPr>
            <a:cxnSpLocks/>
          </p:cNvCxnSpPr>
          <p:nvPr/>
        </p:nvCxnSpPr>
        <p:spPr>
          <a:xfrm flipV="1">
            <a:off x="5915650" y="1160229"/>
            <a:ext cx="0" cy="240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E7FFF89A-9A82-99E6-1434-D70236223ACA}"/>
              </a:ext>
            </a:extLst>
          </p:cNvPr>
          <p:cNvSpPr/>
          <p:nvPr/>
        </p:nvSpPr>
        <p:spPr>
          <a:xfrm>
            <a:off x="4849686" y="1400375"/>
            <a:ext cx="2144910"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Conv2D 3x3,128x128x64</a:t>
            </a:r>
            <a:endParaRPr lang="zh-CN" altLang="en-US" sz="1200" dirty="0">
              <a:solidFill>
                <a:schemeClr val="tx1"/>
              </a:solidFill>
            </a:endParaRPr>
          </a:p>
        </p:txBody>
      </p:sp>
      <p:sp>
        <p:nvSpPr>
          <p:cNvPr id="62" name="矩形 61">
            <a:extLst>
              <a:ext uri="{FF2B5EF4-FFF2-40B4-BE49-F238E27FC236}">
                <a16:creationId xmlns:a16="http://schemas.microsoft.com/office/drawing/2014/main" id="{171C7FCC-FE61-806B-CB8F-181E6F8E61D2}"/>
              </a:ext>
            </a:extLst>
          </p:cNvPr>
          <p:cNvSpPr/>
          <p:nvPr/>
        </p:nvSpPr>
        <p:spPr>
          <a:xfrm>
            <a:off x="4849685" y="1688916"/>
            <a:ext cx="2144912"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Conv2D 3x3,128x128x64</a:t>
            </a:r>
            <a:endParaRPr lang="zh-CN" altLang="en-US" sz="1200" dirty="0">
              <a:solidFill>
                <a:schemeClr val="tx1"/>
              </a:solidFill>
            </a:endParaRPr>
          </a:p>
        </p:txBody>
      </p:sp>
      <p:sp>
        <p:nvSpPr>
          <p:cNvPr id="63" name="矩形 62">
            <a:extLst>
              <a:ext uri="{FF2B5EF4-FFF2-40B4-BE49-F238E27FC236}">
                <a16:creationId xmlns:a16="http://schemas.microsoft.com/office/drawing/2014/main" id="{98CB8D17-CA97-56F2-E9C7-04FFF35FCC84}"/>
              </a:ext>
            </a:extLst>
          </p:cNvPr>
          <p:cNvSpPr/>
          <p:nvPr/>
        </p:nvSpPr>
        <p:spPr>
          <a:xfrm>
            <a:off x="4849685" y="1974127"/>
            <a:ext cx="2144912"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Max pooling 2x2, 64x64x64</a:t>
            </a:r>
            <a:endParaRPr lang="zh-CN" altLang="en-US" sz="1200" dirty="0">
              <a:solidFill>
                <a:schemeClr val="tx1"/>
              </a:solidFill>
            </a:endParaRPr>
          </a:p>
        </p:txBody>
      </p:sp>
      <p:cxnSp>
        <p:nvCxnSpPr>
          <p:cNvPr id="64" name="直接箭头连接符 63">
            <a:extLst>
              <a:ext uri="{FF2B5EF4-FFF2-40B4-BE49-F238E27FC236}">
                <a16:creationId xmlns:a16="http://schemas.microsoft.com/office/drawing/2014/main" id="{9EC8541A-FA5A-AA8B-35F2-8ACDC9898F76}"/>
              </a:ext>
            </a:extLst>
          </p:cNvPr>
          <p:cNvCxnSpPr>
            <a:cxnSpLocks/>
          </p:cNvCxnSpPr>
          <p:nvPr/>
        </p:nvCxnSpPr>
        <p:spPr>
          <a:xfrm flipV="1">
            <a:off x="5915650" y="2252256"/>
            <a:ext cx="0" cy="240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3538B549-A3FA-BD0F-FDB3-462C03926E41}"/>
              </a:ext>
            </a:extLst>
          </p:cNvPr>
          <p:cNvSpPr/>
          <p:nvPr/>
        </p:nvSpPr>
        <p:spPr>
          <a:xfrm>
            <a:off x="4849686" y="2492402"/>
            <a:ext cx="2144914"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Conv2D 3x3, 64x64x128</a:t>
            </a:r>
            <a:endParaRPr lang="zh-CN" altLang="en-US" sz="1200" dirty="0">
              <a:solidFill>
                <a:schemeClr val="tx1"/>
              </a:solidFill>
            </a:endParaRPr>
          </a:p>
        </p:txBody>
      </p:sp>
      <p:sp>
        <p:nvSpPr>
          <p:cNvPr id="66" name="矩形 65">
            <a:extLst>
              <a:ext uri="{FF2B5EF4-FFF2-40B4-BE49-F238E27FC236}">
                <a16:creationId xmlns:a16="http://schemas.microsoft.com/office/drawing/2014/main" id="{92314C29-5A13-2826-3767-31E8FA30EA07}"/>
              </a:ext>
            </a:extLst>
          </p:cNvPr>
          <p:cNvSpPr/>
          <p:nvPr/>
        </p:nvSpPr>
        <p:spPr>
          <a:xfrm>
            <a:off x="4849685" y="2773323"/>
            <a:ext cx="2144917"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Conv2D 3x3, 64x64x128</a:t>
            </a:r>
            <a:endParaRPr lang="zh-CN" altLang="en-US" sz="1200" dirty="0">
              <a:solidFill>
                <a:schemeClr val="tx1"/>
              </a:solidFill>
            </a:endParaRPr>
          </a:p>
        </p:txBody>
      </p:sp>
      <p:sp>
        <p:nvSpPr>
          <p:cNvPr id="67" name="矩形 66">
            <a:extLst>
              <a:ext uri="{FF2B5EF4-FFF2-40B4-BE49-F238E27FC236}">
                <a16:creationId xmlns:a16="http://schemas.microsoft.com/office/drawing/2014/main" id="{49B0A77D-F4CA-B260-1392-8DAAC4C04E04}"/>
              </a:ext>
            </a:extLst>
          </p:cNvPr>
          <p:cNvSpPr/>
          <p:nvPr/>
        </p:nvSpPr>
        <p:spPr>
          <a:xfrm>
            <a:off x="4849685" y="3058534"/>
            <a:ext cx="2144917"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Max pooling 2x2, 32x32x128</a:t>
            </a:r>
            <a:endParaRPr lang="zh-CN" altLang="en-US" sz="1200" dirty="0">
              <a:solidFill>
                <a:schemeClr val="tx1"/>
              </a:solidFill>
            </a:endParaRPr>
          </a:p>
        </p:txBody>
      </p:sp>
      <p:cxnSp>
        <p:nvCxnSpPr>
          <p:cNvPr id="68" name="直接箭头连接符 67">
            <a:extLst>
              <a:ext uri="{FF2B5EF4-FFF2-40B4-BE49-F238E27FC236}">
                <a16:creationId xmlns:a16="http://schemas.microsoft.com/office/drawing/2014/main" id="{37F5981D-E2B0-A87F-926E-9A3D0FB27813}"/>
              </a:ext>
            </a:extLst>
          </p:cNvPr>
          <p:cNvCxnSpPr>
            <a:cxnSpLocks/>
          </p:cNvCxnSpPr>
          <p:nvPr/>
        </p:nvCxnSpPr>
        <p:spPr>
          <a:xfrm flipV="1">
            <a:off x="5909156" y="3325734"/>
            <a:ext cx="0" cy="240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7E211719-1664-BD20-8225-AF47658F535D}"/>
              </a:ext>
            </a:extLst>
          </p:cNvPr>
          <p:cNvSpPr/>
          <p:nvPr/>
        </p:nvSpPr>
        <p:spPr>
          <a:xfrm>
            <a:off x="4843192" y="3565880"/>
            <a:ext cx="2144914"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Conv2D 3x3, 32x32x256</a:t>
            </a:r>
            <a:endParaRPr lang="zh-CN" altLang="en-US" sz="1200" dirty="0">
              <a:solidFill>
                <a:schemeClr val="tx1"/>
              </a:solidFill>
            </a:endParaRPr>
          </a:p>
        </p:txBody>
      </p:sp>
      <p:sp>
        <p:nvSpPr>
          <p:cNvPr id="70" name="矩形 69">
            <a:extLst>
              <a:ext uri="{FF2B5EF4-FFF2-40B4-BE49-F238E27FC236}">
                <a16:creationId xmlns:a16="http://schemas.microsoft.com/office/drawing/2014/main" id="{DC9F55DC-59E7-93B5-B2F1-E9FA16356BAC}"/>
              </a:ext>
            </a:extLst>
          </p:cNvPr>
          <p:cNvSpPr/>
          <p:nvPr/>
        </p:nvSpPr>
        <p:spPr>
          <a:xfrm>
            <a:off x="4843191" y="3846801"/>
            <a:ext cx="2144917"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Conv2D 3x3, 32x32x256</a:t>
            </a:r>
            <a:endParaRPr lang="zh-CN" altLang="en-US" sz="1200" dirty="0">
              <a:solidFill>
                <a:schemeClr val="tx1"/>
              </a:solidFill>
            </a:endParaRPr>
          </a:p>
        </p:txBody>
      </p:sp>
      <p:sp>
        <p:nvSpPr>
          <p:cNvPr id="71" name="矩形 70">
            <a:extLst>
              <a:ext uri="{FF2B5EF4-FFF2-40B4-BE49-F238E27FC236}">
                <a16:creationId xmlns:a16="http://schemas.microsoft.com/office/drawing/2014/main" id="{17B62952-903D-848E-F69C-A225D7BE2643}"/>
              </a:ext>
            </a:extLst>
          </p:cNvPr>
          <p:cNvSpPr/>
          <p:nvPr/>
        </p:nvSpPr>
        <p:spPr>
          <a:xfrm>
            <a:off x="4843191" y="4124392"/>
            <a:ext cx="2144917"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Max pooling 2x2, 16x16x256</a:t>
            </a:r>
            <a:endParaRPr lang="zh-CN" altLang="en-US" sz="1200" dirty="0">
              <a:solidFill>
                <a:schemeClr val="tx1"/>
              </a:solidFill>
            </a:endParaRPr>
          </a:p>
        </p:txBody>
      </p:sp>
      <p:cxnSp>
        <p:nvCxnSpPr>
          <p:cNvPr id="72" name="直接箭头连接符 71">
            <a:extLst>
              <a:ext uri="{FF2B5EF4-FFF2-40B4-BE49-F238E27FC236}">
                <a16:creationId xmlns:a16="http://schemas.microsoft.com/office/drawing/2014/main" id="{EB00350C-51F9-0883-04E6-74A404AB1340}"/>
              </a:ext>
            </a:extLst>
          </p:cNvPr>
          <p:cNvCxnSpPr>
            <a:cxnSpLocks/>
          </p:cNvCxnSpPr>
          <p:nvPr/>
        </p:nvCxnSpPr>
        <p:spPr>
          <a:xfrm flipV="1">
            <a:off x="5902663" y="4397769"/>
            <a:ext cx="0" cy="240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DC4E3195-3716-4256-1C50-ACBBC56AD625}"/>
              </a:ext>
            </a:extLst>
          </p:cNvPr>
          <p:cNvSpPr/>
          <p:nvPr/>
        </p:nvSpPr>
        <p:spPr>
          <a:xfrm>
            <a:off x="4836699" y="4637915"/>
            <a:ext cx="2144914"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Conv2D 3x3, 16x16x512</a:t>
            </a:r>
            <a:endParaRPr lang="zh-CN" altLang="en-US" sz="1200" dirty="0">
              <a:solidFill>
                <a:schemeClr val="tx1"/>
              </a:solidFill>
            </a:endParaRPr>
          </a:p>
        </p:txBody>
      </p:sp>
      <p:sp>
        <p:nvSpPr>
          <p:cNvPr id="74" name="矩形 73">
            <a:extLst>
              <a:ext uri="{FF2B5EF4-FFF2-40B4-BE49-F238E27FC236}">
                <a16:creationId xmlns:a16="http://schemas.microsoft.com/office/drawing/2014/main" id="{1DCCB45E-DB8F-EDE8-9D01-48DF957E76D3}"/>
              </a:ext>
            </a:extLst>
          </p:cNvPr>
          <p:cNvSpPr/>
          <p:nvPr/>
        </p:nvSpPr>
        <p:spPr>
          <a:xfrm>
            <a:off x="4836698" y="4918836"/>
            <a:ext cx="2144917"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Conv2D 3x3, 16x16x512</a:t>
            </a:r>
            <a:endParaRPr lang="zh-CN" altLang="en-US" sz="1200" dirty="0">
              <a:solidFill>
                <a:schemeClr val="tx1"/>
              </a:solidFill>
            </a:endParaRPr>
          </a:p>
        </p:txBody>
      </p:sp>
      <p:sp>
        <p:nvSpPr>
          <p:cNvPr id="75" name="矩形 74">
            <a:extLst>
              <a:ext uri="{FF2B5EF4-FFF2-40B4-BE49-F238E27FC236}">
                <a16:creationId xmlns:a16="http://schemas.microsoft.com/office/drawing/2014/main" id="{3D45A864-BFB9-08CD-7694-6715755A9E5D}"/>
              </a:ext>
            </a:extLst>
          </p:cNvPr>
          <p:cNvSpPr/>
          <p:nvPr/>
        </p:nvSpPr>
        <p:spPr>
          <a:xfrm>
            <a:off x="4836698" y="5196427"/>
            <a:ext cx="2144917" cy="259859"/>
          </a:xfrm>
          <a:prstGeom prst="rect">
            <a:avLst/>
          </a:prstGeom>
          <a:solidFill>
            <a:schemeClr val="accent6">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Max pooling 2x2, 8x8x512</a:t>
            </a:r>
            <a:endParaRPr lang="zh-CN" altLang="en-US" sz="1200" dirty="0">
              <a:solidFill>
                <a:schemeClr val="tx1"/>
              </a:solidFill>
            </a:endParaRPr>
          </a:p>
        </p:txBody>
      </p:sp>
      <p:cxnSp>
        <p:nvCxnSpPr>
          <p:cNvPr id="76" name="直接箭头连接符 75">
            <a:extLst>
              <a:ext uri="{FF2B5EF4-FFF2-40B4-BE49-F238E27FC236}">
                <a16:creationId xmlns:a16="http://schemas.microsoft.com/office/drawing/2014/main" id="{64B27892-3821-0603-6316-0336EECB85B2}"/>
              </a:ext>
            </a:extLst>
          </p:cNvPr>
          <p:cNvCxnSpPr>
            <a:cxnSpLocks/>
          </p:cNvCxnSpPr>
          <p:nvPr/>
        </p:nvCxnSpPr>
        <p:spPr>
          <a:xfrm flipV="1">
            <a:off x="4996540" y="5479850"/>
            <a:ext cx="0" cy="240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DBCA5BE1-5932-6295-935A-48778CD35097}"/>
              </a:ext>
            </a:extLst>
          </p:cNvPr>
          <p:cNvCxnSpPr>
            <a:cxnSpLocks/>
          </p:cNvCxnSpPr>
          <p:nvPr/>
        </p:nvCxnSpPr>
        <p:spPr>
          <a:xfrm>
            <a:off x="3497574" y="1848774"/>
            <a:ext cx="1339124"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1C59402F-D1E5-3543-55CE-F3C96745ED23}"/>
              </a:ext>
            </a:extLst>
          </p:cNvPr>
          <p:cNvCxnSpPr>
            <a:cxnSpLocks/>
          </p:cNvCxnSpPr>
          <p:nvPr/>
        </p:nvCxnSpPr>
        <p:spPr>
          <a:xfrm>
            <a:off x="3510561" y="2938434"/>
            <a:ext cx="1339124"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CDF19A58-B602-2CFD-4CF7-0F3A41335E37}"/>
              </a:ext>
            </a:extLst>
          </p:cNvPr>
          <p:cNvCxnSpPr>
            <a:cxnSpLocks/>
          </p:cNvCxnSpPr>
          <p:nvPr/>
        </p:nvCxnSpPr>
        <p:spPr>
          <a:xfrm>
            <a:off x="3510561" y="3974754"/>
            <a:ext cx="1339124"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A919D2DF-6DA4-E56C-87F4-4B947D9CEF6E}"/>
              </a:ext>
            </a:extLst>
          </p:cNvPr>
          <p:cNvCxnSpPr>
            <a:cxnSpLocks/>
          </p:cNvCxnSpPr>
          <p:nvPr/>
        </p:nvCxnSpPr>
        <p:spPr>
          <a:xfrm>
            <a:off x="3510561" y="5064414"/>
            <a:ext cx="1339124"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矩形 82">
            <a:extLst>
              <a:ext uri="{FF2B5EF4-FFF2-40B4-BE49-F238E27FC236}">
                <a16:creationId xmlns:a16="http://schemas.microsoft.com/office/drawing/2014/main" id="{72FBAC27-0619-F114-959A-42B5A0460C65}"/>
              </a:ext>
            </a:extLst>
          </p:cNvPr>
          <p:cNvSpPr/>
          <p:nvPr/>
        </p:nvSpPr>
        <p:spPr>
          <a:xfrm>
            <a:off x="4852545" y="901931"/>
            <a:ext cx="2142051" cy="258298"/>
          </a:xfrm>
          <a:prstGeom prst="rect">
            <a:avLst/>
          </a:prstGeom>
          <a:solidFill>
            <a:schemeClr val="accent1">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Conv2D 128x128x1</a:t>
            </a:r>
            <a:endParaRPr lang="zh-CN" altLang="en-US" sz="1200" dirty="0">
              <a:solidFill>
                <a:schemeClr val="tx1"/>
              </a:solidFill>
            </a:endParaRPr>
          </a:p>
        </p:txBody>
      </p:sp>
      <p:sp>
        <p:nvSpPr>
          <p:cNvPr id="85" name="文本框 84">
            <a:extLst>
              <a:ext uri="{FF2B5EF4-FFF2-40B4-BE49-F238E27FC236}">
                <a16:creationId xmlns:a16="http://schemas.microsoft.com/office/drawing/2014/main" id="{DF5C3078-C69D-1420-C94B-4CC6B1E1453F}"/>
              </a:ext>
            </a:extLst>
          </p:cNvPr>
          <p:cNvSpPr txBox="1"/>
          <p:nvPr/>
        </p:nvSpPr>
        <p:spPr>
          <a:xfrm>
            <a:off x="3593347" y="1586074"/>
            <a:ext cx="1365093" cy="276999"/>
          </a:xfrm>
          <a:prstGeom prst="rect">
            <a:avLst/>
          </a:prstGeom>
          <a:noFill/>
        </p:spPr>
        <p:txBody>
          <a:bodyPr wrap="square">
            <a:spAutoFit/>
          </a:bodyPr>
          <a:lstStyle/>
          <a:p>
            <a:r>
              <a:rPr lang="en-US" altLang="zh-CN" sz="1200" dirty="0">
                <a:solidFill>
                  <a:schemeClr val="bg1">
                    <a:lumMod val="50000"/>
                  </a:schemeClr>
                </a:solidFill>
              </a:rPr>
              <a:t>Concatenation</a:t>
            </a:r>
            <a:endParaRPr lang="zh-CN" altLang="en-US" sz="1200" dirty="0">
              <a:solidFill>
                <a:schemeClr val="bg1">
                  <a:lumMod val="50000"/>
                </a:schemeClr>
              </a:solidFill>
            </a:endParaRPr>
          </a:p>
        </p:txBody>
      </p:sp>
    </p:spTree>
    <p:extLst>
      <p:ext uri="{BB962C8B-B14F-4D97-AF65-F5344CB8AC3E}">
        <p14:creationId xmlns:p14="http://schemas.microsoft.com/office/powerpoint/2010/main" val="2380290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26477-7CF9-2FBE-2E1C-99E374F420AA}"/>
              </a:ext>
            </a:extLst>
          </p:cNvPr>
          <p:cNvSpPr>
            <a:spLocks noGrp="1"/>
          </p:cNvSpPr>
          <p:nvPr>
            <p:ph type="title"/>
          </p:nvPr>
        </p:nvSpPr>
        <p:spPr/>
        <p:txBody>
          <a:bodyPr/>
          <a:lstStyle/>
          <a:p>
            <a:r>
              <a:rPr lang="en-US" altLang="zh-CN" dirty="0"/>
              <a:t>Loss History</a:t>
            </a:r>
            <a:endParaRPr lang="zh-CN" altLang="en-US" dirty="0"/>
          </a:p>
        </p:txBody>
      </p:sp>
      <p:sp>
        <p:nvSpPr>
          <p:cNvPr id="4" name="灯片编号占位符 3">
            <a:extLst>
              <a:ext uri="{FF2B5EF4-FFF2-40B4-BE49-F238E27FC236}">
                <a16:creationId xmlns:a16="http://schemas.microsoft.com/office/drawing/2014/main" id="{141DD18D-C959-3F63-03C9-9B6223823144}"/>
              </a:ext>
            </a:extLst>
          </p:cNvPr>
          <p:cNvSpPr>
            <a:spLocks noGrp="1"/>
          </p:cNvSpPr>
          <p:nvPr>
            <p:ph type="sldNum" sz="quarter" idx="12"/>
          </p:nvPr>
        </p:nvSpPr>
        <p:spPr/>
        <p:txBody>
          <a:bodyPr/>
          <a:lstStyle/>
          <a:p>
            <a:fld id="{1C3AD788-83EE-42DD-8066-770CB6341335}" type="slidenum">
              <a:rPr lang="zh-CN" altLang="en-US" smtClean="0"/>
              <a:t>6</a:t>
            </a:fld>
            <a:endParaRPr lang="zh-CN" altLang="en-US"/>
          </a:p>
        </p:txBody>
      </p:sp>
      <p:pic>
        <p:nvPicPr>
          <p:cNvPr id="12" name="图片 11">
            <a:extLst>
              <a:ext uri="{FF2B5EF4-FFF2-40B4-BE49-F238E27FC236}">
                <a16:creationId xmlns:a16="http://schemas.microsoft.com/office/drawing/2014/main" id="{1DCD6EAB-B935-45EF-E922-1243BDB405D9}"/>
              </a:ext>
            </a:extLst>
          </p:cNvPr>
          <p:cNvPicPr>
            <a:picLocks noChangeAspect="1"/>
          </p:cNvPicPr>
          <p:nvPr/>
        </p:nvPicPr>
        <p:blipFill>
          <a:blip r:embed="rId2"/>
          <a:stretch>
            <a:fillRect/>
          </a:stretch>
        </p:blipFill>
        <p:spPr>
          <a:xfrm>
            <a:off x="2947987" y="1333500"/>
            <a:ext cx="6296025" cy="4191000"/>
          </a:xfrm>
          <a:prstGeom prst="rect">
            <a:avLst/>
          </a:prstGeom>
        </p:spPr>
      </p:pic>
    </p:spTree>
    <p:extLst>
      <p:ext uri="{BB962C8B-B14F-4D97-AF65-F5344CB8AC3E}">
        <p14:creationId xmlns:p14="http://schemas.microsoft.com/office/powerpoint/2010/main" val="3974791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3ED71-3038-FA83-9A5F-D761E667E404}"/>
              </a:ext>
            </a:extLst>
          </p:cNvPr>
          <p:cNvSpPr>
            <a:spLocks noGrp="1"/>
          </p:cNvSpPr>
          <p:nvPr>
            <p:ph type="title"/>
          </p:nvPr>
        </p:nvSpPr>
        <p:spPr/>
        <p:txBody>
          <a:bodyPr/>
          <a:lstStyle/>
          <a:p>
            <a:r>
              <a:rPr lang="en-US" altLang="zh-CN" dirty="0"/>
              <a:t>Evaluation</a:t>
            </a:r>
            <a:endParaRPr lang="zh-CN" altLang="en-US" dirty="0"/>
          </a:p>
        </p:txBody>
      </p:sp>
      <p:sp>
        <p:nvSpPr>
          <p:cNvPr id="4" name="灯片编号占位符 3">
            <a:extLst>
              <a:ext uri="{FF2B5EF4-FFF2-40B4-BE49-F238E27FC236}">
                <a16:creationId xmlns:a16="http://schemas.microsoft.com/office/drawing/2014/main" id="{CAC84571-E56D-6B1D-A1D9-6D7E1A207591}"/>
              </a:ext>
            </a:extLst>
          </p:cNvPr>
          <p:cNvSpPr>
            <a:spLocks noGrp="1"/>
          </p:cNvSpPr>
          <p:nvPr>
            <p:ph type="sldNum" sz="quarter" idx="12"/>
          </p:nvPr>
        </p:nvSpPr>
        <p:spPr/>
        <p:txBody>
          <a:bodyPr/>
          <a:lstStyle/>
          <a:p>
            <a:fld id="{1C3AD788-83EE-42DD-8066-770CB6341335}" type="slidenum">
              <a:rPr lang="zh-CN" altLang="en-US" smtClean="0"/>
              <a:t>7</a:t>
            </a:fld>
            <a:endParaRPr lang="zh-CN" altLang="en-US"/>
          </a:p>
        </p:txBody>
      </p:sp>
      <p:pic>
        <p:nvPicPr>
          <p:cNvPr id="5" name="图片 4">
            <a:extLst>
              <a:ext uri="{FF2B5EF4-FFF2-40B4-BE49-F238E27FC236}">
                <a16:creationId xmlns:a16="http://schemas.microsoft.com/office/drawing/2014/main" id="{69C15BDF-DA35-7762-D5E1-8BBB2647C463}"/>
              </a:ext>
            </a:extLst>
          </p:cNvPr>
          <p:cNvPicPr>
            <a:picLocks noChangeAspect="1"/>
          </p:cNvPicPr>
          <p:nvPr/>
        </p:nvPicPr>
        <p:blipFill>
          <a:blip r:embed="rId2"/>
          <a:stretch>
            <a:fillRect/>
          </a:stretch>
        </p:blipFill>
        <p:spPr>
          <a:xfrm>
            <a:off x="3346308" y="901931"/>
            <a:ext cx="5499384" cy="5656855"/>
          </a:xfrm>
          <a:prstGeom prst="rect">
            <a:avLst/>
          </a:prstGeom>
        </p:spPr>
      </p:pic>
    </p:spTree>
    <p:extLst>
      <p:ext uri="{BB962C8B-B14F-4D97-AF65-F5344CB8AC3E}">
        <p14:creationId xmlns:p14="http://schemas.microsoft.com/office/powerpoint/2010/main" val="1323647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1DEF4F-FB8B-1C63-1A87-A977E0A1CFF7}"/>
              </a:ext>
            </a:extLst>
          </p:cNvPr>
          <p:cNvSpPr>
            <a:spLocks noGrp="1"/>
          </p:cNvSpPr>
          <p:nvPr>
            <p:ph type="title"/>
          </p:nvPr>
        </p:nvSpPr>
        <p:spPr/>
        <p:txBody>
          <a:bodyPr/>
          <a:lstStyle/>
          <a:p>
            <a:r>
              <a:rPr lang="en-US" altLang="zh-CN" dirty="0"/>
              <a:t>Discussion and Next steps</a:t>
            </a:r>
            <a:endParaRPr lang="zh-CN" altLang="en-US" dirty="0"/>
          </a:p>
        </p:txBody>
      </p:sp>
      <p:sp>
        <p:nvSpPr>
          <p:cNvPr id="3" name="内容占位符 2">
            <a:extLst>
              <a:ext uri="{FF2B5EF4-FFF2-40B4-BE49-F238E27FC236}">
                <a16:creationId xmlns:a16="http://schemas.microsoft.com/office/drawing/2014/main" id="{E9BDB0A9-7B01-6914-95CB-8CBA7802676C}"/>
              </a:ext>
            </a:extLst>
          </p:cNvPr>
          <p:cNvSpPr>
            <a:spLocks noGrp="1"/>
          </p:cNvSpPr>
          <p:nvPr>
            <p:ph idx="1"/>
          </p:nvPr>
        </p:nvSpPr>
        <p:spPr/>
        <p:txBody>
          <a:bodyPr>
            <a:normAutofit/>
          </a:bodyPr>
          <a:lstStyle/>
          <a:p>
            <a:r>
              <a:rPr lang="en-US" altLang="zh-CN" sz="1800" b="1" dirty="0"/>
              <a:t>Conclusion</a:t>
            </a:r>
          </a:p>
          <a:p>
            <a:pPr lvl="1"/>
            <a:r>
              <a:rPr lang="en-US" altLang="zh-CN" sz="1800" dirty="0"/>
              <a:t>The U-Net model demonstrates considerable potential in segmenting gliomas from MRI images, indicating a strong foundation for further refinement and application in clinical settings.</a:t>
            </a:r>
          </a:p>
          <a:p>
            <a:pPr lvl="1"/>
            <a:endParaRPr lang="en-US" altLang="zh-CN" sz="1800" b="1" dirty="0"/>
          </a:p>
          <a:p>
            <a:r>
              <a:rPr lang="en-US" altLang="zh-CN" sz="1800" b="1" dirty="0"/>
              <a:t>Next Steps</a:t>
            </a:r>
          </a:p>
          <a:p>
            <a:pPr lvl="1"/>
            <a:r>
              <a:rPr lang="en-US" altLang="zh-CN" sz="1800" dirty="0"/>
              <a:t>Optimize image preprocessing techniques to improve model accuracy.</a:t>
            </a:r>
          </a:p>
          <a:p>
            <a:pPr lvl="1"/>
            <a:r>
              <a:rPr lang="en-US" altLang="zh-CN" sz="1800" dirty="0"/>
              <a:t>Experiment with different loss functions to find the most effective for this specific segmentation task.</a:t>
            </a:r>
          </a:p>
          <a:p>
            <a:pPr lvl="1"/>
            <a:r>
              <a:rPr lang="en-US" altLang="zh-CN" sz="1800" dirty="0"/>
              <a:t>Expand the model’s training to include images without tumors to evaluate its diagnostic accuracy comprehensively.</a:t>
            </a:r>
          </a:p>
          <a:p>
            <a:endParaRPr lang="zh-CN" altLang="en-US" dirty="0"/>
          </a:p>
        </p:txBody>
      </p:sp>
      <p:sp>
        <p:nvSpPr>
          <p:cNvPr id="4" name="灯片编号占位符 3">
            <a:extLst>
              <a:ext uri="{FF2B5EF4-FFF2-40B4-BE49-F238E27FC236}">
                <a16:creationId xmlns:a16="http://schemas.microsoft.com/office/drawing/2014/main" id="{6B88527E-04CD-9FA5-AC72-C82BBF0C0C2C}"/>
              </a:ext>
            </a:extLst>
          </p:cNvPr>
          <p:cNvSpPr>
            <a:spLocks noGrp="1"/>
          </p:cNvSpPr>
          <p:nvPr>
            <p:ph type="sldNum" sz="quarter" idx="12"/>
          </p:nvPr>
        </p:nvSpPr>
        <p:spPr/>
        <p:txBody>
          <a:bodyPr/>
          <a:lstStyle/>
          <a:p>
            <a:fld id="{1C3AD788-83EE-42DD-8066-770CB6341335}" type="slidenum">
              <a:rPr lang="zh-CN" altLang="en-US" smtClean="0"/>
              <a:t>8</a:t>
            </a:fld>
            <a:endParaRPr lang="zh-CN" altLang="en-US"/>
          </a:p>
        </p:txBody>
      </p:sp>
    </p:spTree>
    <p:extLst>
      <p:ext uri="{BB962C8B-B14F-4D97-AF65-F5344CB8AC3E}">
        <p14:creationId xmlns:p14="http://schemas.microsoft.com/office/powerpoint/2010/main" val="609971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5CE84C-F9C0-7B96-F841-C24D79308B9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0305DC9-A23C-64EB-0DB9-84AE507FFC2D}"/>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95347588-EA63-2C87-3385-9D0C07A9D1CA}"/>
              </a:ext>
            </a:extLst>
          </p:cNvPr>
          <p:cNvSpPr>
            <a:spLocks noGrp="1"/>
          </p:cNvSpPr>
          <p:nvPr>
            <p:ph type="sldNum" sz="quarter" idx="12"/>
          </p:nvPr>
        </p:nvSpPr>
        <p:spPr/>
        <p:txBody>
          <a:bodyPr/>
          <a:lstStyle/>
          <a:p>
            <a:fld id="{1C3AD788-83EE-42DD-8066-770CB6341335}" type="slidenum">
              <a:rPr lang="zh-CN" altLang="en-US" smtClean="0"/>
              <a:t>9</a:t>
            </a:fld>
            <a:endParaRPr lang="zh-CN" altLang="en-US"/>
          </a:p>
        </p:txBody>
      </p:sp>
    </p:spTree>
    <p:extLst>
      <p:ext uri="{BB962C8B-B14F-4D97-AF65-F5344CB8AC3E}">
        <p14:creationId xmlns:p14="http://schemas.microsoft.com/office/powerpoint/2010/main" val="263573732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lgn="ctr" defTabSz="0">
          <a:tabLst>
            <a:tab pos="0" algn="ctr"/>
          </a:tabLst>
          <a:defRPr b="1" dirty="0" smtClean="0">
            <a:latin typeface="Cascadia Mono" pitchFamily="1" charset="0"/>
            <a:cs typeface="Cascadia Mono" pitchFamily="1"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18034</TotalTime>
  <Words>444</Words>
  <Application>Microsoft Office PowerPoint</Application>
  <PresentationFormat>宽屏</PresentationFormat>
  <Paragraphs>79</Paragraphs>
  <Slides>9</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9</vt:i4>
      </vt:variant>
    </vt:vector>
  </HeadingPairs>
  <TitlesOfParts>
    <vt:vector size="13" baseType="lpstr">
      <vt:lpstr>等线</vt:lpstr>
      <vt:lpstr>黑体</vt:lpstr>
      <vt:lpstr>Arial</vt:lpstr>
      <vt:lpstr>Office 主题​​</vt:lpstr>
      <vt:lpstr>Brain Tumor Segmentation Based on MRI Images</vt:lpstr>
      <vt:lpstr>Introduction</vt:lpstr>
      <vt:lpstr>Dataset</vt:lpstr>
      <vt:lpstr>Image augmentation</vt:lpstr>
      <vt:lpstr>Training Models</vt:lpstr>
      <vt:lpstr>Loss History</vt:lpstr>
      <vt:lpstr>Evaluation</vt:lpstr>
      <vt:lpstr>Discussion and Next steps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Guansheng Du</dc:creator>
  <cp:lastModifiedBy>Du Guansheng (dugua001)</cp:lastModifiedBy>
  <cp:revision>274</cp:revision>
  <dcterms:created xsi:type="dcterms:W3CDTF">2023-11-28T18:08:00Z</dcterms:created>
  <dcterms:modified xsi:type="dcterms:W3CDTF">2024-06-01T19:49:21Z</dcterms:modified>
</cp:coreProperties>
</file>